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BBB3"/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80" d="100"/>
          <a:sy n="80" d="100"/>
        </p:scale>
        <p:origin x="-810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26AF-145C-4FA3-A2EA-CABECEFA73E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6CFF-7536-4454-BC46-07383D1315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85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26AF-145C-4FA3-A2EA-CABECEFA73E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6CFF-7536-4454-BC46-07383D1315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881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26AF-145C-4FA3-A2EA-CABECEFA73E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6CFF-7536-4454-BC46-07383D1315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960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26AF-145C-4FA3-A2EA-CABECEFA73E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6CFF-7536-4454-BC46-07383D1315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779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26AF-145C-4FA3-A2EA-CABECEFA73E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6CFF-7536-4454-BC46-07383D1315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409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26AF-145C-4FA3-A2EA-CABECEFA73E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6CFF-7536-4454-BC46-07383D1315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082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26AF-145C-4FA3-A2EA-CABECEFA73E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6CFF-7536-4454-BC46-07383D1315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672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26AF-145C-4FA3-A2EA-CABECEFA73E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6CFF-7536-4454-BC46-07383D1315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032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26AF-145C-4FA3-A2EA-CABECEFA73E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6CFF-7536-4454-BC46-07383D1315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063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26AF-145C-4FA3-A2EA-CABECEFA73E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6CFF-7536-4454-BC46-07383D1315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780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26AF-145C-4FA3-A2EA-CABECEFA73E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6CFF-7536-4454-BC46-07383D1315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705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626AF-145C-4FA3-A2EA-CABECEFA73E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66CFF-7536-4454-BC46-07383D1315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365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91001" y="2039856"/>
            <a:ext cx="5677786" cy="2308324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b="1" spc="600" dirty="0" smtClean="0">
                <a:solidFill>
                  <a:srgbClr val="7030A0"/>
                </a:solidFill>
              </a:rPr>
              <a:t>Игра </a:t>
            </a:r>
          </a:p>
          <a:p>
            <a:endParaRPr lang="ru-RU" sz="4800" b="1" spc="600" dirty="0">
              <a:solidFill>
                <a:srgbClr val="7030A0"/>
              </a:solidFill>
            </a:endParaRPr>
          </a:p>
          <a:p>
            <a:r>
              <a:rPr lang="ru-RU" sz="4800" b="1" spc="600" dirty="0" smtClean="0">
                <a:solidFill>
                  <a:srgbClr val="7030A0"/>
                </a:solidFill>
              </a:rPr>
              <a:t>«Треугольники»</a:t>
            </a:r>
            <a:endParaRPr lang="ru-RU" sz="4800" b="1" spc="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74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9848" y="3908821"/>
            <a:ext cx="4556962" cy="2612571"/>
          </a:xfrm>
          <a:prstGeom prst="rect">
            <a:avLst/>
          </a:prstGeom>
        </p:spPr>
      </p:pic>
      <p:sp>
        <p:nvSpPr>
          <p:cNvPr id="8" name="Равнобедренный треугольник 7"/>
          <p:cNvSpPr/>
          <p:nvPr/>
        </p:nvSpPr>
        <p:spPr>
          <a:xfrm>
            <a:off x="740229" y="761999"/>
            <a:ext cx="1001486" cy="1088571"/>
          </a:xfrm>
          <a:prstGeom prst="triangle">
            <a:avLst/>
          </a:prstGeom>
          <a:solidFill>
            <a:srgbClr val="00206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800000">
            <a:off x="6805700" y="936170"/>
            <a:ext cx="1127858" cy="121320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3078756">
            <a:off x="477739" y="2209954"/>
            <a:ext cx="1127858" cy="1213209"/>
          </a:xfrm>
          <a:prstGeom prst="rect">
            <a:avLst/>
          </a:prstGeom>
        </p:spPr>
      </p:pic>
      <p:sp>
        <p:nvSpPr>
          <p:cNvPr id="12" name="Овал 11"/>
          <p:cNvSpPr/>
          <p:nvPr/>
        </p:nvSpPr>
        <p:spPr>
          <a:xfrm>
            <a:off x="4018085" y="616689"/>
            <a:ext cx="952928" cy="926086"/>
          </a:xfrm>
          <a:prstGeom prst="ellipse">
            <a:avLst/>
          </a:prstGeom>
          <a:solidFill>
            <a:srgbClr val="FF33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89533" y="5257800"/>
            <a:ext cx="1042313" cy="104806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602279" y="2342325"/>
            <a:ext cx="962651" cy="103882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2406751" y="493801"/>
            <a:ext cx="946298" cy="88473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36121" y="4774019"/>
            <a:ext cx="914213" cy="96756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494909" y="314771"/>
            <a:ext cx="750471" cy="83354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182756" y="1988288"/>
            <a:ext cx="839207" cy="87187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3253563" y="2424223"/>
            <a:ext cx="903767" cy="86418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 rot="10800000">
            <a:off x="7933558" y="295410"/>
            <a:ext cx="1026475" cy="933177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ердце 21"/>
          <p:cNvSpPr/>
          <p:nvPr/>
        </p:nvSpPr>
        <p:spPr>
          <a:xfrm>
            <a:off x="2083981" y="3288404"/>
            <a:ext cx="855162" cy="773233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ердце 22"/>
          <p:cNvSpPr/>
          <p:nvPr/>
        </p:nvSpPr>
        <p:spPr>
          <a:xfrm>
            <a:off x="3981456" y="3635916"/>
            <a:ext cx="877623" cy="783684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ердце 23"/>
          <p:cNvSpPr/>
          <p:nvPr/>
        </p:nvSpPr>
        <p:spPr>
          <a:xfrm>
            <a:off x="1435145" y="5630905"/>
            <a:ext cx="865030" cy="866941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5465705" y="2068849"/>
            <a:ext cx="1052624" cy="1139025"/>
          </a:xfrm>
          <a:prstGeom prst="triangle">
            <a:avLst/>
          </a:prstGeom>
          <a:solidFill>
            <a:srgbClr val="75BB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суммирования 26">
            <a:hlinkClick r:id="" action="ppaction://hlinkshowjump?jump=endshow"/>
          </p:cNvPr>
          <p:cNvSpPr/>
          <p:nvPr/>
        </p:nvSpPr>
        <p:spPr>
          <a:xfrm>
            <a:off x="145502" y="171210"/>
            <a:ext cx="594727" cy="590789"/>
          </a:xfrm>
          <a:prstGeom prst="flowChartSummingJunc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48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607 0.00509 0.01337 0.00856 0.01857 0.01527 C 0.02083 0.01852 0.02291 0.02199 0.02552 0.02477 C 0.02795 0.02731 0.03107 0.0287 0.03368 0.03078 C 0.03646 0.03333 0.03906 0.03588 0.04184 0.03865 C 0.04409 0.0412 0.04653 0.04375 0.04878 0.04629 C 0.05364 0.05231 0.05607 0.05717 0.06146 0.0618 C 0.06528 0.06504 0.07014 0.06736 0.0743 0.06967 C 0.07673 0.07222 0.07882 0.07523 0.08125 0.07731 C 0.09305 0.08773 0.07378 0.06527 0.08941 0.08356 C 0.09618 0.09143 0.09132 0.08865 0.09757 0.09143 C 0.09844 0.09282 0.09896 0.09467 0.1 0.09606 C 0.10087 0.09722 0.10225 0.09791 0.10347 0.09907 C 0.10503 0.10069 0.10659 0.10208 0.10798 0.1037 C 0.11389 0.11064 0.11215 0.11064 0.11736 0.11458 C 0.11892 0.11574 0.12066 0.1162 0.12205 0.11759 C 0.12378 0.11944 0.125 0.12199 0.12673 0.12384 C 0.12778 0.125 0.12899 0.12592 0.13021 0.12708 C 0.13177 0.12847 0.13316 0.13009 0.13472 0.13171 C 0.13594 0.13264 0.13715 0.13356 0.13837 0.13472 C 0.13958 0.13611 0.14045 0.13796 0.14184 0.13935 C 0.14288 0.14051 0.14427 0.1412 0.14531 0.14259 C 0.14653 0.14398 0.14757 0.14583 0.14878 0.14722 C 0.15173 0.15046 0.15225 0.15023 0.15573 0.15185 C 0.16041 0.1581 0.15521 0.15208 0.16267 0.15648 C 0.16406 0.15717 0.16493 0.15856 0.16614 0.15949 C 0.1717 0.16365 0.16927 0.16157 0.1743 0.16412 C 0.1783 0.1662 0.18229 0.16782 0.18594 0.17037 C 0.1875 0.17152 0.18906 0.17268 0.19062 0.17361 C 0.19653 0.17662 0.19757 0.17662 0.20347 0.17824 C 0.21545 0.18611 0.19757 0.175 0.22205 0.18426 C 0.22465 0.18541 0.22743 0.18657 0.23021 0.1875 C 0.23646 0.18935 0.23871 0.18889 0.24531 0.19051 C 0.27534 0.19861 0.23212 0.18842 0.2651 0.19676 C 0.26771 0.19745 0.27048 0.19768 0.27326 0.19838 C 0.28437 0.20069 0.27604 0.19907 0.28594 0.20139 C 0.28837 0.20185 0.29062 0.20208 0.29288 0.20301 C 0.2967 0.20416 0.30069 0.20694 0.30451 0.20764 C 0.30885 0.20833 0.31302 0.20856 0.31736 0.20926 L 0.3243 0.21227 C 0.32552 0.21273 0.32656 0.21365 0.32778 0.21389 L 0.33715 0.21527 C 0.33871 0.21597 0.34028 0.2162 0.34184 0.21689 C 0.35486 0.22268 0.34114 0.21782 0.35225 0.22152 C 0.35764 0.22592 0.35798 0.22662 0.36389 0.22939 C 0.36545 0.23009 0.36701 0.23009 0.36857 0.23078 C 0.37239 0.23264 0.37621 0.23541 0.38021 0.23703 C 0.38281 0.23819 0.38559 0.23889 0.38837 0.24004 C 0.39219 0.24189 0.396 0.24421 0.4 0.24629 C 0.40191 0.24745 0.40399 0.24791 0.40573 0.24953 C 0.41059 0.2537 0.40781 0.25208 0.41389 0.25416 C 0.4151 0.25509 0.41614 0.25648 0.41736 0.25717 C 0.41962 0.25856 0.42239 0.25856 0.4243 0.26041 C 0.43646 0.27106 0.41771 0.25463 0.43246 0.26643 C 0.43489 0.26852 0.43715 0.27037 0.43941 0.27268 C 0.44097 0.2743 0.44253 0.27592 0.44409 0.27731 C 0.44566 0.27847 0.44722 0.27939 0.44878 0.28055 C 0.45 0.28148 0.45104 0.28264 0.45225 0.28356 C 0.45416 0.28518 0.45607 0.28657 0.45816 0.28819 C 0.4592 0.28912 0.46041 0.29027 0.46163 0.2912 C 0.46302 0.29236 0.46475 0.29328 0.46614 0.29444 C 0.46736 0.29537 0.46857 0.29652 0.46962 0.29745 C 0.47118 0.29861 0.47291 0.2993 0.4743 0.30069 C 0.47569 0.30185 0.47639 0.30416 0.47778 0.30532 C 0.48073 0.30764 0.4842 0.30902 0.48715 0.31157 C 0.48906 0.31296 0.49097 0.31458 0.49288 0.3162 C 0.49531 0.31782 0.49774 0.31898 0.5 0.32083 C 0.50243 0.32268 0.50434 0.32523 0.50694 0.32685 C 0.5085 0.32801 0.51007 0.32893 0.51163 0.33009 C 0.51962 0.3368 0.51284 0.33333 0.51979 0.33634 C 0.52118 0.33773 0.52274 0.33958 0.5243 0.34097 C 0.52534 0.34166 0.52691 0.34166 0.52778 0.34236 C 0.53489 0.34861 0.52743 0.34606 0.53594 0.35185 C 0.5375 0.35277 0.53906 0.35277 0.54062 0.35324 C 0.54757 0.36018 0.54375 0.35648 0.55225 0.36412 C 0.55347 0.36527 0.55451 0.36666 0.55573 0.36736 L 0.5592 0.36875 C 0.56319 0.37407 0.56284 0.37314 0.56614 0.37963 C 0.56857 0.38426 0.57135 0.38865 0.57326 0.39352 C 0.57621 0.40185 0.5743 0.39814 0.57899 0.40439 L 0.58142 0.41389 " pathEditMode="relative" ptsTypes="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-1.11111E-6 3.7037E-6 C 0.00139 0.01736 0.00157 0.00972 -1.11111E-6 0.02615 C -0.00034 0.03009 -0.00069 0.0375 -0.00243 0.04166 C -0.00295 0.04351 -0.00399 0.0449 -0.00468 0.04629 C -0.00503 0.04907 -0.0052 0.05162 -0.0059 0.05416 C -0.00625 0.05578 -0.00763 0.05717 -0.00816 0.05879 C -0.00885 0.06134 -0.00885 0.06412 -0.00937 0.06666 C -0.00954 0.06805 -0.01007 0.06967 -0.01041 0.07129 C -0.01093 0.0743 -0.01111 0.07754 -0.01163 0.08055 C -0.01232 0.08379 -0.01319 0.0868 -0.01406 0.08981 C -0.01441 0.09143 -0.01475 0.09282 -0.0151 0.09444 C -0.01545 0.09652 -0.01579 0.09861 -0.01632 0.10069 C -0.01753 0.10509 -0.01909 0.10764 -0.021 0.11157 C -0.02378 0.12291 -0.02222 0.11782 -0.02552 0.12708 C -0.02777 0.14375 -0.02569 0.13032 -0.02795 0.14097 C -0.02829 0.14305 -0.02829 0.14537 -0.02916 0.14722 C -0.02951 0.14861 -0.03055 0.1493 -0.03142 0.15023 C -0.03177 0.15185 -0.03194 0.15347 -0.03263 0.15486 C -0.03316 0.15671 -0.03437 0.15787 -0.03489 0.15949 C -0.03559 0.1625 -0.03559 0.16574 -0.03611 0.16898 C -0.0368 0.17384 -0.03784 0.17476 -0.03958 0.17986 C -0.04236 0.18865 -0.03854 0.18009 -0.04305 0.18912 C -0.04375 0.19421 -0.04427 0.19953 -0.04531 0.20463 C -0.04583 0.20671 -0.04704 0.20856 -0.04774 0.21088 C -0.04809 0.21226 -0.04843 0.21389 -0.04878 0.21551 C -0.04948 0.21805 -0.05034 0.2206 -0.05121 0.22314 C -0.05156 0.22476 -0.05191 0.22639 -0.05225 0.22777 C -0.05659 0.2412 -0.05312 0.22777 -0.05573 0.23865 C -0.05625 0.24189 -0.05659 0.2449 -0.05694 0.24791 C -0.05746 0.25162 -0.05763 0.25532 -0.05816 0.25879 C -0.05833 0.26041 -0.05902 0.2618 -0.05937 0.26342 C -0.05972 0.26597 -0.06007 0.26875 -0.06041 0.27129 C -0.06093 0.27546 -0.06111 0.27963 -0.06163 0.28356 C -0.06198 0.28634 -0.06232 0.28889 -0.06284 0.29143 C -0.06336 0.29467 -0.0651 0.30069 -0.0651 0.30069 C -0.06562 0.30601 -0.06649 0.31666 -0.06736 0.32245 C -0.0677 0.32407 -0.06823 0.32546 -0.06857 0.32708 C -0.06892 0.33078 -0.06927 0.33426 -0.06979 0.33796 C -0.07031 0.34213 -0.071 0.3449 -0.07204 0.34884 C -0.07239 0.35301 -0.07274 0.35717 -0.07326 0.36111 C -0.07361 0.36435 -0.0743 0.36736 -0.0743 0.3706 C -0.0743 0.37777 -0.07361 0.38495 -0.07326 0.39213 C -0.07222 0.40833 -0.07448 0.40694 -0.06979 0.41551 C -0.06944 0.41597 -0.06892 0.41643 -0.06857 0.41713 " pathEditMode="relative" ptsTypes="AA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1.38889E-6 7.40741E-7 C 0.00052 0.00162 0.00955 0.02731 0.01389 0.03565 C 0.02274 0.05231 0.01441 0.03356 0.02309 0.05254 C 0.03455 0.07708 0.01909 0.04745 0.03715 0.08055 C 0.03906 0.08403 0.04062 0.08819 0.04288 0.09143 L 0.05104 0.10231 C 0.05295 0.10486 0.05521 0.10694 0.05694 0.10995 C 0.06319 0.12129 0.05712 0.11157 0.0651 0.12083 C 0.06666 0.12268 0.06805 0.12523 0.06962 0.12708 C 0.07309 0.13078 0.07656 0.13426 0.08021 0.13796 C 0.08159 0.13935 0.08298 0.14166 0.08472 0.14259 C 0.1 0.1493 0.07048 0.13611 0.09409 0.14722 C 0.09878 0.1493 0.10364 0.15046 0.10798 0.15347 C 0.11267 0.15648 0.11701 0.16088 0.12205 0.16273 C 0.12465 0.16365 0.12743 0.16435 0.13021 0.16574 C 0.13264 0.16713 0.13472 0.16898 0.13715 0.17037 C 0.14323 0.1743 0.14948 0.17778 0.15573 0.18125 C 0.16232 0.18495 0.16875 0.18935 0.17552 0.19213 C 0.17934 0.19375 0.18333 0.1949 0.18715 0.19676 C 0.19062 0.19861 0.19409 0.20115 0.19757 0.20301 C 0.20087 0.20486 0.21423 0.21134 0.21736 0.21227 C 0.22031 0.21319 0.22361 0.21296 0.22673 0.21389 C 0.23298 0.21551 0.23889 0.21898 0.24531 0.22014 C 0.25798 0.22222 0.25139 0.22106 0.2651 0.22315 C 0.271 0.22662 0.27482 0.2294 0.28125 0.23102 C 0.28472 0.23171 0.28837 0.23194 0.29184 0.2324 L 0.30104 0.23403 C 0.30642 0.23611 0.3118 0.23912 0.31736 0.24028 L 0.32552 0.2419 C 0.33698 0.24421 0.32795 0.24259 0.34062 0.2449 C 0.34375 0.24537 0.34687 0.2456 0.35 0.24653 C 0.36684 0.25046 0.35399 0.24815 0.36857 0.25254 C 0.37448 0.2544 0.37986 0.25463 0.38594 0.25578 C 0.38784 0.25602 0.38975 0.25671 0.39184 0.2574 L 0.54757 0.25578 C 0.56614 0.25532 0.54913 0.25463 0.56267 0.25115 C 0.56649 0.25 0.57048 0.25 0.5743 0.24953 C 0.58368 0.24537 0.57344 0.24953 0.59409 0.24653 C 0.59913 0.2456 0.59791 0.24467 0.60225 0.24328 C 0.60798 0.24166 0.60746 0.2419 0.61163 0.2419 " pathEditMode="relative" ptsTypes="AAAAAAAAAAAAAAAAAAAAAAAAAAAAAAAAAAAAAAA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-3.61111E-6 1.85185E-6 C 0.00139 0.00509 0.0033 0.00995 0.00452 0.01528 C 0.00625 0.02315 0.0066 0.03079 0.00799 0.03866 C 0.00851 0.04074 0.00886 0.04282 0.0092 0.04491 C 0.01042 0.05208 0.01129 0.05926 0.01268 0.06644 C 0.01302 0.06852 0.01354 0.0706 0.01389 0.07269 C 0.01441 0.07639 0.01459 0.08009 0.01511 0.08357 C 0.01528 0.08565 0.0158 0.08773 0.01615 0.08982 C 0.01667 0.09236 0.01702 0.09491 0.01736 0.09745 C 0.01702 0.11458 0.01684 0.13171 0.01615 0.14861 C 0.01615 0.15093 0.01528 0.15278 0.01511 0.15486 C 0.01285 0.1706 0.01511 0.16088 0.01268 0.17037 C 0.01302 0.18704 0.0132 0.20347 0.01389 0.21991 C 0.01406 0.22454 0.01528 0.22755 0.01736 0.23079 C 0.0184 0.23264 0.01979 0.2338 0.02084 0.23542 C 0.0217 0.23704 0.0224 0.23866 0.02309 0.24005 C 0.02431 0.24236 0.02552 0.24421 0.02656 0.2463 C 0.02743 0.24792 0.02813 0.24954 0.029 0.25093 C 0.03004 0.25278 0.03143 0.25394 0.03247 0.25556 C 0.03334 0.25718 0.03386 0.25903 0.03472 0.26019 C 0.03577 0.26157 0.03715 0.26227 0.0382 0.26343 C 0.04011 0.26528 0.04184 0.26852 0.04288 0.27107 C 0.04479 0.27639 0.04271 0.27569 0.04531 0.27569 " pathEditMode="relative" ptsTypes="AAAAAAAAAAAAAAAAAAAAAAAA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4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</dc:creator>
  <cp:lastModifiedBy>Пользователь</cp:lastModifiedBy>
  <cp:revision>5</cp:revision>
  <dcterms:created xsi:type="dcterms:W3CDTF">2022-02-10T03:18:07Z</dcterms:created>
  <dcterms:modified xsi:type="dcterms:W3CDTF">2023-03-14T01:50:11Z</dcterms:modified>
</cp:coreProperties>
</file>