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8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1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69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6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7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85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559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98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61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FCB6-DD37-4A71-8094-096ADBA859D9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43A10-A347-40E9-90EC-332563AC7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84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06199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</a:rPr>
              <a:t>Проводники и диэлектрики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4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Лучшими считаются проводники, сырьем для производства которых послужило серебро, золото или платина. Повсеместное их использование ограничивается только большой стоимостью материала. Такие изделия нашли применение в оборонной и космической промышленности. </a:t>
            </a:r>
          </a:p>
          <a:p>
            <a:r>
              <a:rPr lang="ru-RU" dirty="0"/>
              <a:t>В этих сферах важно обеспечение самого высокого качества оборудования, независимо от его стоимости. </a:t>
            </a:r>
          </a:p>
          <a:p>
            <a:r>
              <a:rPr lang="ru-RU" dirty="0"/>
              <a:t>Гораздо шире область применения медных и алюминиевых материалов. Невысокая стоимость и отличные проводящие качества позволили использовать их во многих отраслях хозяйствования.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42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диэлектриках повышение температуры может приводить к возникновению свободных электрических зарядов. Это электроны, оторвавшиеся от ядра из-за температурных колебаний. Обычно это небольшое количество свободных зарядов. Но существуют изоляторы, в которых это число достигает существенных размеров. В этом случае изоляционные качества диэлектрика ухудшаются.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048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Основными характеристиками проводников электричества являются: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сопротивление, </a:t>
            </a:r>
          </a:p>
          <a:p>
            <a:r>
              <a:rPr lang="ru-RU" dirty="0"/>
              <a:t>электропроводность.</a:t>
            </a:r>
          </a:p>
          <a:p>
            <a:endParaRPr lang="ru-RU" dirty="0"/>
          </a:p>
          <a:p>
            <a:r>
              <a:rPr lang="ru-RU" dirty="0"/>
              <a:t>При движении электронов по проводящему веществу происходят их столкновения с ионами и атомами. Это приводит к возникновению сопротивления.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Если между двумя проводниками создать разность потенциалов, то через третий, их соединяющий, потечет электрический ток. Направление его движения будет от большего потенциала к меньшему. В этом случае носителями будут электроны, не связанные между собой, которые определяют значение электропроводимости вещества.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093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Электропроводность – возможность материала пропускать электрический ток. Этот показатель обратно пропорционален сопротивлению материала, измеряется в </a:t>
            </a:r>
            <a:r>
              <a:rPr lang="ru-RU" dirty="0" err="1"/>
              <a:t>сименсах</a:t>
            </a:r>
            <a:r>
              <a:rPr lang="ru-RU" dirty="0"/>
              <a:t>, См.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579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зависимости от носителей заряда, электропроводность может быть: </a:t>
            </a:r>
          </a:p>
          <a:p>
            <a:r>
              <a:rPr lang="ru-RU" dirty="0"/>
              <a:t>электронной, </a:t>
            </a:r>
          </a:p>
          <a:p>
            <a:r>
              <a:rPr lang="ru-RU" dirty="0"/>
              <a:t>ионной, </a:t>
            </a:r>
          </a:p>
          <a:p>
            <a:r>
              <a:rPr lang="ru-RU" dirty="0"/>
              <a:t>дырочной.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395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Выбор проводящих материалов должен осуществляться в соответствии с их свойствами: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Электрическими (удельное сопротивление и температурный коэффициент сопротивления); </a:t>
            </a:r>
          </a:p>
          <a:p>
            <a:r>
              <a:rPr lang="ru-RU" dirty="0"/>
              <a:t>Физическими (градус плавления, плотность); </a:t>
            </a:r>
          </a:p>
          <a:p>
            <a:r>
              <a:rPr lang="ru-RU" dirty="0"/>
              <a:t>Механическими (устойчивость к растяжению, изгибанию, возможность обработки на станках); </a:t>
            </a:r>
          </a:p>
          <a:p>
            <a:r>
              <a:rPr lang="ru-RU" dirty="0"/>
              <a:t>Химическими (взаимодействие с окружающей средой, возможность соединения при сварке, пайке).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76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Зависимость сопротивления проводника от частоты тока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воздействии электрического тока индукция магнитного поля происходит внутри прямолинейного проводника и в окружающем его пространстве. Магнитные линии образуют концентрические окружности.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6146" name="Picture 2" descr="Распределение переменного тока по сечени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321" y="3398837"/>
            <a:ext cx="57150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618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Если проводник с током условно разбить на несколько параллельных друг другу нитей тока, то можно установить, что, чем ближе токовая нить находится к оси проводника, тем больший замыкающийся внутри магнитный поток её охватывает. Индуктивность нити и индуктивное сопротивление находятся в пропорциональной зависимости от магнитного потока, с нею связанного.</a:t>
            </a:r>
          </a:p>
          <a:p>
            <a:r>
              <a:rPr lang="ru-RU" dirty="0"/>
              <a:t> В связи с этим в нитях с переменным током, находящихся внутри проводящего вещества, возникает большее индуктивное сопротивление, чем в нитях, находящихся снаружи. Образуется неравномерность тока по сечению, возрастающая от оси к поверхности проводника, чем и объясняется увеличение сопротивления проводников переменному току. Это явление называется поверхностным эффектом. </a:t>
            </a:r>
          </a:p>
          <a:p>
            <a:r>
              <a:rPr lang="ru-RU" dirty="0"/>
              <a:t>Из-за неравномерного распределения плотности тока происходит увеличение сопротивления проводника. При небольшой частоте в 50 Гц и малом сечении медного провода явление поверхностного эффекта почти незаметно. При значительном увеличении частоты и сечения проводника из железа это явление будет более активным.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367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Формула определения длины проводника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Найти длину проводника можно путём непосредственного его измерения, например, рулеткой. Если предстоит подсчитать протяженность скрытой электропроводки в жилище, нужно учесть, что прокладывают её обычно горизонтально по стенам на расстоянии 15-20 см от потолка. Вертикально, под прямым углом, делают </a:t>
            </a:r>
            <a:r>
              <a:rPr lang="ru-RU" dirty="0" err="1"/>
              <a:t>опуски</a:t>
            </a:r>
            <a:r>
              <a:rPr lang="ru-RU" dirty="0"/>
              <a:t> на выключатели и розетки. Если проводник труднодоступен (заземляющие проводники), либо длина его велика, этот метод может оказаться сложно выполнимым.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365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Тогда длина проводника определяется другим способом. Для этого необходимо подготовить: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строительную рулетку, </a:t>
            </a:r>
          </a:p>
          <a:p>
            <a:r>
              <a:rPr lang="ru-RU" dirty="0"/>
              <a:t>тестер,</a:t>
            </a:r>
          </a:p>
          <a:p>
            <a:r>
              <a:rPr lang="ru-RU" dirty="0"/>
              <a:t> штангенциркуль,</a:t>
            </a:r>
          </a:p>
          <a:p>
            <a:r>
              <a:rPr lang="ru-RU" dirty="0"/>
              <a:t> таблицу электропроводности металлов.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06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существующие природные вещества по степени электропроводности условно разделяют на три группы: проводники электрического тока, диэлектрические и полупроводниковые материалы.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50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Сначала нужно измерить сопротивление отдельных участков электропроводки. Далее определить сечение провода и материал, из которого он изготовлен. Обычно в быту используются алюминиевые или медные проводящие материалы.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902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Из формулы определения сопротивления (R = r * L * s) находят длину проводника по формуле: </a:t>
            </a:r>
          </a:p>
          <a:p>
            <a:r>
              <a:rPr lang="ru-RU" dirty="0"/>
              <a:t>L = R / r*s, </a:t>
            </a:r>
          </a:p>
          <a:p>
            <a:r>
              <a:rPr lang="ru-RU" dirty="0"/>
              <a:t>где: L – длина провода, </a:t>
            </a:r>
          </a:p>
          <a:p>
            <a:r>
              <a:rPr lang="ru-RU" dirty="0"/>
              <a:t>R – его сопротивление, </a:t>
            </a:r>
          </a:p>
          <a:p>
            <a:r>
              <a:rPr lang="ru-RU" dirty="0"/>
              <a:t>r – удельное сопротивление материала (для меди составляет от 0,0154 до 0,0174 Ом, для алюминия – от 0,0262 до 0,0278 Ом), </a:t>
            </a:r>
          </a:p>
          <a:p>
            <a:r>
              <a:rPr lang="ru-RU" dirty="0"/>
              <a:t>s – площадь поперечного сечения провода.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09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Рассчитывают сечение провода: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S = π/4 * D2, </a:t>
            </a:r>
          </a:p>
          <a:p>
            <a:r>
              <a:rPr lang="ru-RU" dirty="0"/>
              <a:t>где: π – число, приблизительно равное 3,14; </a:t>
            </a:r>
          </a:p>
          <a:p>
            <a:r>
              <a:rPr lang="ru-RU" dirty="0"/>
              <a:t>D – диаметр, замеряемый штангенциркулем. </a:t>
            </a:r>
          </a:p>
          <a:p>
            <a:endParaRPr lang="ru-RU" dirty="0"/>
          </a:p>
          <a:p>
            <a:r>
              <a:rPr lang="ru-RU" dirty="0"/>
              <a:t>Если необходимо найти длину провода, смотанного в бухту, определяют длину одного витка в метрах и умножают на число витков.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607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06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Если катушка круглого сечения, измеряют её диаметр, умножают на число π и на количество витков: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182" y="2506662"/>
            <a:ext cx="10515600" cy="4351338"/>
          </a:xfrm>
        </p:spPr>
        <p:txBody>
          <a:bodyPr/>
          <a:lstStyle/>
          <a:p>
            <a:r>
              <a:rPr lang="ru-RU" dirty="0"/>
              <a:t>L = d * π * n,</a:t>
            </a:r>
          </a:p>
          <a:p>
            <a:r>
              <a:rPr lang="ru-RU" dirty="0"/>
              <a:t> где: d – диаметр катушки,</a:t>
            </a:r>
          </a:p>
          <a:p>
            <a:r>
              <a:rPr lang="ru-RU" dirty="0"/>
              <a:t> n – число витков провода.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176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Виды проводников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Состояние проводящих электрический ток материалов может быть твердым, жидким, газообразным. </a:t>
            </a:r>
          </a:p>
          <a:p>
            <a:r>
              <a:rPr lang="ru-RU" dirty="0"/>
              <a:t>Твёрдые – это группы металлов, их сплавов и некоторые модификации углерода. Металлы хорошо проводят тепло, электроэнергию. </a:t>
            </a:r>
          </a:p>
          <a:p>
            <a:r>
              <a:rPr lang="ru-RU" dirty="0"/>
              <a:t>Жидкие – это расплавленные металлы и электролиты. При невысокой температуре жидким проводником может быть ртуть или галлий. Температура плавления остальных элементов слишком высока. </a:t>
            </a:r>
          </a:p>
          <a:p>
            <a:r>
              <a:rPr lang="ru-RU" dirty="0"/>
              <a:t>Течение тока по металлу, имеющему твёрдое или жидкое состояние, происходит посредством движения свободных электронов. Благодаря этому, его электропроводность получила название электронной, а само вещество называют проводником первого 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925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Проводник второго рода (электролит) – это кислотный, щелочной, солевой раствор и расплав ионных соединений. В нём одновременно с движением тока переносятся молекулы (ионы), поэтому со временем структура электролита меняется, а на электродах осаживается продукт электролиза.</a:t>
            </a:r>
          </a:p>
          <a:p>
            <a:r>
              <a:rPr lang="ru-RU" dirty="0"/>
              <a:t> В электрическом поле низкой напряженности любой газ и пар не проводят ток. Но в случае достижения напряженностью максимальной критической отметки, когда начинаются ударная и фото-ионизация, газ может стать проводником с электронной и ионной электропроводностью. Когда на единицу объема будет приходиться одинаковое число электронов и положительных ионов, газ с сильной ионизацией станет уравновешенной, </a:t>
            </a:r>
          </a:p>
        </p:txBody>
      </p:sp>
    </p:spTree>
    <p:extLst>
      <p:ext uri="{BB962C8B-B14F-4D97-AF65-F5344CB8AC3E}">
        <p14:creationId xmlns:p14="http://schemas.microsoft.com/office/powerpoint/2010/main" val="3328848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Свойства диэлектриков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Выбор диэлектриков должен осуществляться в соответствии с их свойствами:</a:t>
            </a:r>
          </a:p>
          <a:p>
            <a:r>
              <a:rPr lang="ru-RU" dirty="0"/>
              <a:t>Электрическими: пробивное напряжение (при котором наступает пробой), электрическая прочность (напряженность поля, при которой наступает пробой); </a:t>
            </a:r>
          </a:p>
          <a:p>
            <a:r>
              <a:rPr lang="ru-RU" dirty="0"/>
              <a:t>Физико-химическими: стойкость к нагреванию (способность длительно выдерживать рабочую температуру), холодостойкость (способность переносить перепады температур), </a:t>
            </a:r>
            <a:r>
              <a:rPr lang="ru-RU" dirty="0" err="1"/>
              <a:t>смачиваемость</a:t>
            </a:r>
            <a:r>
              <a:rPr lang="ru-RU" dirty="0"/>
              <a:t> (способность отторгать влагу); </a:t>
            </a:r>
          </a:p>
          <a:p>
            <a:r>
              <a:rPr lang="ru-RU" dirty="0"/>
              <a:t>Химическими: устойчивость к агрессивной среде, растворимость в лаках, возможность склеивания; </a:t>
            </a:r>
          </a:p>
          <a:p>
            <a:r>
              <a:rPr lang="ru-RU" dirty="0"/>
              <a:t>Механическими: радиационная устойчивость, вязкость (для жидких диэлектриков), защищенность от коррозии, предел прочности, возможность инструментальной обработки.</a:t>
            </a:r>
          </a:p>
        </p:txBody>
      </p:sp>
    </p:spTree>
    <p:extLst>
      <p:ext uri="{BB962C8B-B14F-4D97-AF65-F5344CB8AC3E}">
        <p14:creationId xmlns:p14="http://schemas.microsoft.com/office/powerpoint/2010/main" val="415639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Разделение материалов по электропроводн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453" y="110837"/>
            <a:ext cx="9760527" cy="627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10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Проводники это вещества, имеющие в своей структуре массу свободных электрических зарядов, способных перемещаться под воздействием внешней силы по всему объёму материала.</a:t>
            </a:r>
          </a:p>
          <a:p>
            <a:r>
              <a:rPr lang="ru-RU" dirty="0"/>
              <a:t> К группе проводников в электростатическом поле относят металлы и их соединения, некоторые виды электротехнического угля, растворы солей (кислот, щелочей), ионизированные газы. </a:t>
            </a:r>
          </a:p>
          <a:p>
            <a:r>
              <a:rPr lang="ru-RU" dirty="0"/>
              <a:t>Лучшим проводящим материалом считается металл, например, золото, платина, медь, алюминий. К неметаллическим веществам, проводящим ток, относится углерод.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97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Провод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281" y="115743"/>
            <a:ext cx="8472055" cy="635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12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Диэлектрики – вещества, противоположные по своим свойствам проводникам. При отсутствии нагревания заряженные частицы в нейтральном атоме тесно взаимосвязаны и не могут осуществлять движения в объеме материала. В связи с этим электрический ток в непроводнике протекать не может.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01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Диэлектр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151" y="0"/>
            <a:ext cx="9057698" cy="676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89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материалам, непроводящим электрический ток, относят: керамику, резину, бумагу, стекло, фарфор, смолу, сухую древесину. Лучшим диэлектриком считается газ. Качества диэлектриков зависят от температуры и влажности среды, в которой они находятся.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12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Свойства материал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823" y="241971"/>
            <a:ext cx="8470739" cy="633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167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1288</Words>
  <Application>Microsoft Office PowerPoint</Application>
  <PresentationFormat>Широкоэкранный</PresentationFormat>
  <Paragraphs>68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Тема Office</vt:lpstr>
      <vt:lpstr>Проводники и диэлектрики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Основными характеристиками проводников электричества являются: </vt:lpstr>
      <vt:lpstr>Презентация PowerPoint</vt:lpstr>
      <vt:lpstr>Презентация PowerPoint</vt:lpstr>
      <vt:lpstr>Выбор проводящих материалов должен осуществляться в соответствии с их свойствами: </vt:lpstr>
      <vt:lpstr>Зависимость сопротивления проводника от частоты тока </vt:lpstr>
      <vt:lpstr>Презентация PowerPoint</vt:lpstr>
      <vt:lpstr>Формула определения длины проводника </vt:lpstr>
      <vt:lpstr>Тогда длина проводника определяется другим способом. Для этого необходимо подготовить: </vt:lpstr>
      <vt:lpstr>Презентация PowerPoint</vt:lpstr>
      <vt:lpstr>Презентация PowerPoint</vt:lpstr>
      <vt:lpstr>Рассчитывают сечение провода: </vt:lpstr>
      <vt:lpstr>Если катушка круглого сечения, измеряют её диаметр, умножают на число π и на количество витков: </vt:lpstr>
      <vt:lpstr>Виды проводников </vt:lpstr>
      <vt:lpstr>Презентация PowerPoint</vt:lpstr>
      <vt:lpstr>Свойства диэлектриков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Проводники и диэлектрики</dc:title>
  <dc:creator>x</dc:creator>
  <cp:lastModifiedBy>максим Максим</cp:lastModifiedBy>
  <cp:revision>3</cp:revision>
  <dcterms:created xsi:type="dcterms:W3CDTF">2021-09-06T13:50:18Z</dcterms:created>
  <dcterms:modified xsi:type="dcterms:W3CDTF">2021-12-27T13:42:16Z</dcterms:modified>
</cp:coreProperties>
</file>