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B9DF9-3FD5-426F-A525-404F8D78F08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3559DE-2523-4D8F-AE89-FDF5A4470A37}">
      <dgm:prSet/>
      <dgm:spPr/>
      <dgm:t>
        <a:bodyPr/>
        <a:lstStyle/>
        <a:p>
          <a:r>
            <a:rPr lang="ru-RU" baseline="0" dirty="0"/>
            <a:t>1. Что такое гипертекст?</a:t>
          </a:r>
          <a:endParaRPr lang="ru-RU" dirty="0"/>
        </a:p>
      </dgm:t>
    </dgm:pt>
    <dgm:pt modelId="{BACEF1A4-D229-4BBE-B4B7-5361047D5423}" type="parTrans" cxnId="{A05AC694-03E1-4ECC-B287-E925445B3E98}">
      <dgm:prSet/>
      <dgm:spPr/>
      <dgm:t>
        <a:bodyPr/>
        <a:lstStyle/>
        <a:p>
          <a:endParaRPr lang="ru-RU"/>
        </a:p>
      </dgm:t>
    </dgm:pt>
    <dgm:pt modelId="{F1B524EA-0169-49D4-945E-B9B13987A2E1}" type="sibTrans" cxnId="{A05AC694-03E1-4ECC-B287-E925445B3E98}">
      <dgm:prSet/>
      <dgm:spPr/>
      <dgm:t>
        <a:bodyPr/>
        <a:lstStyle/>
        <a:p>
          <a:endParaRPr lang="ru-RU"/>
        </a:p>
      </dgm:t>
    </dgm:pt>
    <dgm:pt modelId="{380CC5C6-B738-4A53-88A6-631EA4765E48}">
      <dgm:prSet/>
      <dgm:spPr/>
      <dgm:t>
        <a:bodyPr/>
        <a:lstStyle/>
        <a:p>
          <a:r>
            <a:rPr lang="ru-RU" baseline="0" dirty="0"/>
            <a:t>2. Из чего состоит гипертекст?</a:t>
          </a:r>
          <a:endParaRPr lang="ru-RU" dirty="0"/>
        </a:p>
      </dgm:t>
    </dgm:pt>
    <dgm:pt modelId="{A30635E0-91ED-485E-AF6B-1B90DF420565}" type="parTrans" cxnId="{0B50055A-BAC6-4879-A1C3-E9534DF63690}">
      <dgm:prSet/>
      <dgm:spPr/>
      <dgm:t>
        <a:bodyPr/>
        <a:lstStyle/>
        <a:p>
          <a:endParaRPr lang="ru-RU"/>
        </a:p>
      </dgm:t>
    </dgm:pt>
    <dgm:pt modelId="{1463D995-D418-4073-B003-4AE801A3E911}" type="sibTrans" cxnId="{0B50055A-BAC6-4879-A1C3-E9534DF63690}">
      <dgm:prSet/>
      <dgm:spPr/>
      <dgm:t>
        <a:bodyPr/>
        <a:lstStyle/>
        <a:p>
          <a:endParaRPr lang="ru-RU"/>
        </a:p>
      </dgm:t>
    </dgm:pt>
    <dgm:pt modelId="{112456C0-B709-4401-861B-1DA222B4F7F7}">
      <dgm:prSet/>
      <dgm:spPr/>
      <dgm:t>
        <a:bodyPr/>
        <a:lstStyle/>
        <a:p>
          <a:r>
            <a:rPr lang="ru-RU" baseline="0"/>
            <a:t>3. Для чего нужен HTTP?</a:t>
          </a:r>
          <a:endParaRPr lang="ru-RU"/>
        </a:p>
      </dgm:t>
    </dgm:pt>
    <dgm:pt modelId="{33B69034-6FC7-49F8-9D25-7E9912C7FF4A}" type="parTrans" cxnId="{EB36D1D2-F78A-4573-8D05-D60505CA8563}">
      <dgm:prSet/>
      <dgm:spPr/>
      <dgm:t>
        <a:bodyPr/>
        <a:lstStyle/>
        <a:p>
          <a:endParaRPr lang="ru-RU"/>
        </a:p>
      </dgm:t>
    </dgm:pt>
    <dgm:pt modelId="{0CAF90B9-E648-4704-A1D2-36A6F9C9C4D9}" type="sibTrans" cxnId="{EB36D1D2-F78A-4573-8D05-D60505CA8563}">
      <dgm:prSet/>
      <dgm:spPr/>
      <dgm:t>
        <a:bodyPr/>
        <a:lstStyle/>
        <a:p>
          <a:endParaRPr lang="ru-RU"/>
        </a:p>
      </dgm:t>
    </dgm:pt>
    <dgm:pt modelId="{734F7D59-E355-4014-A102-6EA305EAFFB0}">
      <dgm:prSet/>
      <dgm:spPr/>
      <dgm:t>
        <a:bodyPr/>
        <a:lstStyle/>
        <a:p>
          <a:r>
            <a:rPr lang="ru-RU" baseline="0"/>
            <a:t>4. Свойства и назначение HTML.</a:t>
          </a:r>
          <a:endParaRPr lang="ru-RU"/>
        </a:p>
      </dgm:t>
    </dgm:pt>
    <dgm:pt modelId="{8F132772-54D5-4B28-B735-0E5C5556B108}" type="parTrans" cxnId="{7CF89281-6FAA-4373-915B-6A362F6546F6}">
      <dgm:prSet/>
      <dgm:spPr/>
      <dgm:t>
        <a:bodyPr/>
        <a:lstStyle/>
        <a:p>
          <a:endParaRPr lang="ru-RU"/>
        </a:p>
      </dgm:t>
    </dgm:pt>
    <dgm:pt modelId="{2EFB396C-BC66-4FA3-87B9-4F808D10DC0D}" type="sibTrans" cxnId="{7CF89281-6FAA-4373-915B-6A362F6546F6}">
      <dgm:prSet/>
      <dgm:spPr/>
      <dgm:t>
        <a:bodyPr/>
        <a:lstStyle/>
        <a:p>
          <a:endParaRPr lang="ru-RU"/>
        </a:p>
      </dgm:t>
    </dgm:pt>
    <dgm:pt modelId="{CF4D8EFB-E570-4567-BB3D-1BACFA7F6391}">
      <dgm:prSet/>
      <dgm:spPr/>
      <dgm:t>
        <a:bodyPr/>
        <a:lstStyle/>
        <a:p>
          <a:r>
            <a:rPr lang="ru-RU" baseline="0" dirty="0"/>
            <a:t>5. Достоинства и отличия HTML и X</a:t>
          </a:r>
          <a:r>
            <a:rPr lang="en-US" baseline="0"/>
            <a:t>ML</a:t>
          </a:r>
          <a:r>
            <a:rPr lang="ru-RU" baseline="0"/>
            <a:t>.</a:t>
          </a:r>
          <a:endParaRPr lang="ru-RU" dirty="0"/>
        </a:p>
      </dgm:t>
    </dgm:pt>
    <dgm:pt modelId="{2C8CCF6B-7CEA-43A2-84AA-363AE0815853}" type="parTrans" cxnId="{2828DECF-980E-4926-9D8C-2A35E2076476}">
      <dgm:prSet/>
      <dgm:spPr/>
      <dgm:t>
        <a:bodyPr/>
        <a:lstStyle/>
        <a:p>
          <a:endParaRPr lang="ru-RU"/>
        </a:p>
      </dgm:t>
    </dgm:pt>
    <dgm:pt modelId="{46F2DF84-491C-40D7-87FF-9A06A091BFA4}" type="sibTrans" cxnId="{2828DECF-980E-4926-9D8C-2A35E2076476}">
      <dgm:prSet/>
      <dgm:spPr/>
      <dgm:t>
        <a:bodyPr/>
        <a:lstStyle/>
        <a:p>
          <a:endParaRPr lang="ru-RU"/>
        </a:p>
      </dgm:t>
    </dgm:pt>
    <dgm:pt modelId="{94D8A7D1-B96B-4FD9-AA9F-A7E791A84B1F}">
      <dgm:prSet/>
      <dgm:spPr/>
      <dgm:t>
        <a:bodyPr/>
        <a:lstStyle/>
        <a:p>
          <a:r>
            <a:rPr lang="ru-RU" baseline="0"/>
            <a:t>6. Какие программы используются для создания гипертекстовых документов и для</a:t>
          </a:r>
          <a:endParaRPr lang="ru-RU"/>
        </a:p>
      </dgm:t>
    </dgm:pt>
    <dgm:pt modelId="{5BDFB979-7792-4128-B84E-01618CBF8FC5}" type="parTrans" cxnId="{4F5EEF34-D341-449F-A1D9-3D3E47398D5E}">
      <dgm:prSet/>
      <dgm:spPr/>
      <dgm:t>
        <a:bodyPr/>
        <a:lstStyle/>
        <a:p>
          <a:endParaRPr lang="ru-RU"/>
        </a:p>
      </dgm:t>
    </dgm:pt>
    <dgm:pt modelId="{D09128E4-B654-4A1E-A730-DF8DB2FE5E07}" type="sibTrans" cxnId="{4F5EEF34-D341-449F-A1D9-3D3E47398D5E}">
      <dgm:prSet/>
      <dgm:spPr/>
      <dgm:t>
        <a:bodyPr/>
        <a:lstStyle/>
        <a:p>
          <a:endParaRPr lang="ru-RU"/>
        </a:p>
      </dgm:t>
    </dgm:pt>
    <dgm:pt modelId="{E641401F-BBF2-4716-84AC-A7385695BC3F}">
      <dgm:prSet/>
      <dgm:spPr/>
      <dgm:t>
        <a:bodyPr/>
        <a:lstStyle/>
        <a:p>
          <a:r>
            <a:rPr lang="ru-RU" baseline="0"/>
            <a:t>просмотра веб-страниц?</a:t>
          </a:r>
          <a:endParaRPr lang="ru-RU"/>
        </a:p>
      </dgm:t>
    </dgm:pt>
    <dgm:pt modelId="{D09487D4-58C3-416D-80C7-B71449470AF4}" type="parTrans" cxnId="{4FC58862-B613-44B3-9075-89943B04DE2B}">
      <dgm:prSet/>
      <dgm:spPr/>
      <dgm:t>
        <a:bodyPr/>
        <a:lstStyle/>
        <a:p>
          <a:endParaRPr lang="ru-RU"/>
        </a:p>
      </dgm:t>
    </dgm:pt>
    <dgm:pt modelId="{9C15AF71-1876-4ADC-89ED-8FF202203136}" type="sibTrans" cxnId="{4FC58862-B613-44B3-9075-89943B04DE2B}">
      <dgm:prSet/>
      <dgm:spPr/>
      <dgm:t>
        <a:bodyPr/>
        <a:lstStyle/>
        <a:p>
          <a:endParaRPr lang="ru-RU"/>
        </a:p>
      </dgm:t>
    </dgm:pt>
    <dgm:pt modelId="{EAD828F4-9405-4BC7-80B1-9EBC2F8F2648}">
      <dgm:prSet/>
      <dgm:spPr/>
      <dgm:t>
        <a:bodyPr/>
        <a:lstStyle/>
        <a:p>
          <a:r>
            <a:rPr lang="ru-RU" baseline="0"/>
            <a:t>7. Что включают в себя веб-технологии?</a:t>
          </a:r>
          <a:endParaRPr lang="ru-RU"/>
        </a:p>
      </dgm:t>
    </dgm:pt>
    <dgm:pt modelId="{BBC4C0CE-2B6C-4F77-998C-B66915ED55BA}" type="parTrans" cxnId="{2674B09C-877F-49FC-BFDA-9D124E96A0A4}">
      <dgm:prSet/>
      <dgm:spPr/>
      <dgm:t>
        <a:bodyPr/>
        <a:lstStyle/>
        <a:p>
          <a:endParaRPr lang="ru-RU"/>
        </a:p>
      </dgm:t>
    </dgm:pt>
    <dgm:pt modelId="{07ED1A23-457F-452E-B00C-2BB4DC24C79F}" type="sibTrans" cxnId="{2674B09C-877F-49FC-BFDA-9D124E96A0A4}">
      <dgm:prSet/>
      <dgm:spPr/>
      <dgm:t>
        <a:bodyPr/>
        <a:lstStyle/>
        <a:p>
          <a:endParaRPr lang="ru-RU"/>
        </a:p>
      </dgm:t>
    </dgm:pt>
    <dgm:pt modelId="{AFE03EB9-4BB6-46B7-AB2F-1461A785D7A9}">
      <dgm:prSet/>
      <dgm:spPr/>
      <dgm:t>
        <a:bodyPr/>
        <a:lstStyle/>
        <a:p>
          <a:r>
            <a:rPr lang="ru-RU" baseline="0"/>
            <a:t>8. Как оптимизировать загрузку веб-страниц на компьютеры пользователей?</a:t>
          </a:r>
          <a:endParaRPr lang="ru-RU"/>
        </a:p>
      </dgm:t>
    </dgm:pt>
    <dgm:pt modelId="{84140A3C-3117-4713-8FFA-F5DCAAF3E037}" type="parTrans" cxnId="{B79EDBC6-060B-46ED-BB22-DC4C02D279B3}">
      <dgm:prSet/>
      <dgm:spPr/>
      <dgm:t>
        <a:bodyPr/>
        <a:lstStyle/>
        <a:p>
          <a:endParaRPr lang="ru-RU"/>
        </a:p>
      </dgm:t>
    </dgm:pt>
    <dgm:pt modelId="{0F5FAD2F-7C5F-40F4-91DC-E3590115375E}" type="sibTrans" cxnId="{B79EDBC6-060B-46ED-BB22-DC4C02D279B3}">
      <dgm:prSet/>
      <dgm:spPr/>
      <dgm:t>
        <a:bodyPr/>
        <a:lstStyle/>
        <a:p>
          <a:endParaRPr lang="ru-RU"/>
        </a:p>
      </dgm:t>
    </dgm:pt>
    <dgm:pt modelId="{9247CFFD-F8CD-4712-A3F4-2FF3900984B3}">
      <dgm:prSet/>
      <dgm:spPr/>
      <dgm:t>
        <a:bodyPr/>
        <a:lstStyle/>
        <a:p>
          <a:r>
            <a:rPr lang="ru-RU" baseline="0"/>
            <a:t>9. Где используются гипертекстовые технологии?</a:t>
          </a:r>
          <a:endParaRPr lang="ru-RU"/>
        </a:p>
      </dgm:t>
    </dgm:pt>
    <dgm:pt modelId="{95B6AEF5-9F69-4EEA-B7E4-F5B2FB94E2C4}" type="parTrans" cxnId="{7FCB412D-583F-4FE0-9244-09E85625EBA7}">
      <dgm:prSet/>
      <dgm:spPr/>
      <dgm:t>
        <a:bodyPr/>
        <a:lstStyle/>
        <a:p>
          <a:endParaRPr lang="ru-RU"/>
        </a:p>
      </dgm:t>
    </dgm:pt>
    <dgm:pt modelId="{013FBD4F-C428-4BA9-843A-94736F16CFAC}" type="sibTrans" cxnId="{7FCB412D-583F-4FE0-9244-09E85625EBA7}">
      <dgm:prSet/>
      <dgm:spPr/>
      <dgm:t>
        <a:bodyPr/>
        <a:lstStyle/>
        <a:p>
          <a:endParaRPr lang="ru-RU"/>
        </a:p>
      </dgm:t>
    </dgm:pt>
    <dgm:pt modelId="{0FB4D8B3-85E0-48A0-BF03-024A4E9550BE}">
      <dgm:prSet/>
      <dgm:spPr/>
      <dgm:t>
        <a:bodyPr/>
        <a:lstStyle/>
        <a:p>
          <a:r>
            <a:rPr lang="ru-RU" baseline="0"/>
            <a:t>10. Дайте классификации информационных ресурсов в Интернете.</a:t>
          </a:r>
          <a:endParaRPr lang="ru-RU"/>
        </a:p>
      </dgm:t>
    </dgm:pt>
    <dgm:pt modelId="{17E7FA8E-6D07-4828-9A24-96238BFD039B}" type="parTrans" cxnId="{1686F245-99B2-41A6-80B2-19E91B02286C}">
      <dgm:prSet/>
      <dgm:spPr/>
      <dgm:t>
        <a:bodyPr/>
        <a:lstStyle/>
        <a:p>
          <a:endParaRPr lang="ru-RU"/>
        </a:p>
      </dgm:t>
    </dgm:pt>
    <dgm:pt modelId="{0EBF91C9-CD0C-44AF-A9B2-F592CD54A19B}" type="sibTrans" cxnId="{1686F245-99B2-41A6-80B2-19E91B02286C}">
      <dgm:prSet/>
      <dgm:spPr/>
      <dgm:t>
        <a:bodyPr/>
        <a:lstStyle/>
        <a:p>
          <a:endParaRPr lang="ru-RU"/>
        </a:p>
      </dgm:t>
    </dgm:pt>
    <dgm:pt modelId="{753EB0ED-45A1-470D-9A11-88957B8EBE74}">
      <dgm:prSet/>
      <dgm:spPr/>
      <dgm:t>
        <a:bodyPr/>
        <a:lstStyle/>
        <a:p>
          <a:r>
            <a:rPr lang="ru-RU" baseline="0" dirty="0"/>
            <a:t>11. Какие поисковые механизмы используются в Интернете</a:t>
          </a:r>
          <a:endParaRPr lang="ru-RU" dirty="0"/>
        </a:p>
      </dgm:t>
    </dgm:pt>
    <dgm:pt modelId="{30D09FF3-918F-450D-8097-665CDA4908BE}" type="parTrans" cxnId="{708ABC9D-6929-418B-B331-E67D60ABD0C0}">
      <dgm:prSet/>
      <dgm:spPr/>
      <dgm:t>
        <a:bodyPr/>
        <a:lstStyle/>
        <a:p>
          <a:endParaRPr lang="ru-RU"/>
        </a:p>
      </dgm:t>
    </dgm:pt>
    <dgm:pt modelId="{19D08FDC-3FE4-4CFE-AABE-F55178000656}" type="sibTrans" cxnId="{708ABC9D-6929-418B-B331-E67D60ABD0C0}">
      <dgm:prSet/>
      <dgm:spPr/>
      <dgm:t>
        <a:bodyPr/>
        <a:lstStyle/>
        <a:p>
          <a:endParaRPr lang="ru-RU"/>
        </a:p>
      </dgm:t>
    </dgm:pt>
    <dgm:pt modelId="{1113DD28-F409-4516-AE08-9154583BB617}" type="pres">
      <dgm:prSet presAssocID="{BBFB9DF9-3FD5-426F-A525-404F8D78F087}" presName="vert0" presStyleCnt="0">
        <dgm:presLayoutVars>
          <dgm:dir/>
          <dgm:animOne val="branch"/>
          <dgm:animLvl val="lvl"/>
        </dgm:presLayoutVars>
      </dgm:prSet>
      <dgm:spPr/>
    </dgm:pt>
    <dgm:pt modelId="{330493CE-EFEB-43A8-ACDC-CDCF48F94EC5}" type="pres">
      <dgm:prSet presAssocID="{8E3559DE-2523-4D8F-AE89-FDF5A4470A37}" presName="thickLine" presStyleLbl="alignNode1" presStyleIdx="0" presStyleCnt="12"/>
      <dgm:spPr/>
    </dgm:pt>
    <dgm:pt modelId="{5219479F-B190-4EAA-AEE3-C4E3C6AD3221}" type="pres">
      <dgm:prSet presAssocID="{8E3559DE-2523-4D8F-AE89-FDF5A4470A37}" presName="horz1" presStyleCnt="0"/>
      <dgm:spPr/>
    </dgm:pt>
    <dgm:pt modelId="{E381AA58-F43C-4953-9AB6-E8CD30594E0A}" type="pres">
      <dgm:prSet presAssocID="{8E3559DE-2523-4D8F-AE89-FDF5A4470A37}" presName="tx1" presStyleLbl="revTx" presStyleIdx="0" presStyleCnt="12"/>
      <dgm:spPr/>
    </dgm:pt>
    <dgm:pt modelId="{4B6F4D73-8CEB-47B1-8001-0F6FBA15A7AD}" type="pres">
      <dgm:prSet presAssocID="{8E3559DE-2523-4D8F-AE89-FDF5A4470A37}" presName="vert1" presStyleCnt="0"/>
      <dgm:spPr/>
    </dgm:pt>
    <dgm:pt modelId="{F210423E-84D5-4D8D-BE80-24CD1DB29D74}" type="pres">
      <dgm:prSet presAssocID="{380CC5C6-B738-4A53-88A6-631EA4765E48}" presName="thickLine" presStyleLbl="alignNode1" presStyleIdx="1" presStyleCnt="12"/>
      <dgm:spPr/>
    </dgm:pt>
    <dgm:pt modelId="{F683A79D-034A-426C-91A1-7EAC9C38EBB0}" type="pres">
      <dgm:prSet presAssocID="{380CC5C6-B738-4A53-88A6-631EA4765E48}" presName="horz1" presStyleCnt="0"/>
      <dgm:spPr/>
    </dgm:pt>
    <dgm:pt modelId="{AC658472-8BA9-4EAA-B9EB-D4471292A907}" type="pres">
      <dgm:prSet presAssocID="{380CC5C6-B738-4A53-88A6-631EA4765E48}" presName="tx1" presStyleLbl="revTx" presStyleIdx="1" presStyleCnt="12"/>
      <dgm:spPr/>
    </dgm:pt>
    <dgm:pt modelId="{F4E23980-34B8-4F58-AEB4-7D8C2F26DCFF}" type="pres">
      <dgm:prSet presAssocID="{380CC5C6-B738-4A53-88A6-631EA4765E48}" presName="vert1" presStyleCnt="0"/>
      <dgm:spPr/>
    </dgm:pt>
    <dgm:pt modelId="{39AC2317-F219-4050-ABD5-07D5ABB127C9}" type="pres">
      <dgm:prSet presAssocID="{112456C0-B709-4401-861B-1DA222B4F7F7}" presName="thickLine" presStyleLbl="alignNode1" presStyleIdx="2" presStyleCnt="12"/>
      <dgm:spPr/>
    </dgm:pt>
    <dgm:pt modelId="{DE68E2EA-E5D8-4682-8E8D-7EBC01CAE445}" type="pres">
      <dgm:prSet presAssocID="{112456C0-B709-4401-861B-1DA222B4F7F7}" presName="horz1" presStyleCnt="0"/>
      <dgm:spPr/>
    </dgm:pt>
    <dgm:pt modelId="{D6C4C00D-4099-4FE1-BB19-A4E075A6A5B9}" type="pres">
      <dgm:prSet presAssocID="{112456C0-B709-4401-861B-1DA222B4F7F7}" presName="tx1" presStyleLbl="revTx" presStyleIdx="2" presStyleCnt="12"/>
      <dgm:spPr/>
    </dgm:pt>
    <dgm:pt modelId="{1AB49FEA-717D-4D54-9386-15FADC4FD14C}" type="pres">
      <dgm:prSet presAssocID="{112456C0-B709-4401-861B-1DA222B4F7F7}" presName="vert1" presStyleCnt="0"/>
      <dgm:spPr/>
    </dgm:pt>
    <dgm:pt modelId="{715F4505-510B-4D76-A271-0F0C15BF3ED8}" type="pres">
      <dgm:prSet presAssocID="{734F7D59-E355-4014-A102-6EA305EAFFB0}" presName="thickLine" presStyleLbl="alignNode1" presStyleIdx="3" presStyleCnt="12"/>
      <dgm:spPr/>
    </dgm:pt>
    <dgm:pt modelId="{3A2F0E7E-B484-4E38-B82C-F909C54BD5DD}" type="pres">
      <dgm:prSet presAssocID="{734F7D59-E355-4014-A102-6EA305EAFFB0}" presName="horz1" presStyleCnt="0"/>
      <dgm:spPr/>
    </dgm:pt>
    <dgm:pt modelId="{48DE8CF1-E0E9-4918-8666-88B03E6EC5CA}" type="pres">
      <dgm:prSet presAssocID="{734F7D59-E355-4014-A102-6EA305EAFFB0}" presName="tx1" presStyleLbl="revTx" presStyleIdx="3" presStyleCnt="12"/>
      <dgm:spPr/>
    </dgm:pt>
    <dgm:pt modelId="{33C69ED8-4124-4EAA-BC91-8CB64F1FBC02}" type="pres">
      <dgm:prSet presAssocID="{734F7D59-E355-4014-A102-6EA305EAFFB0}" presName="vert1" presStyleCnt="0"/>
      <dgm:spPr/>
    </dgm:pt>
    <dgm:pt modelId="{9FD2E9A3-CF11-40F2-B4A8-BD127515534B}" type="pres">
      <dgm:prSet presAssocID="{CF4D8EFB-E570-4567-BB3D-1BACFA7F6391}" presName="thickLine" presStyleLbl="alignNode1" presStyleIdx="4" presStyleCnt="12"/>
      <dgm:spPr/>
    </dgm:pt>
    <dgm:pt modelId="{023EBF0F-66A5-4C9F-AF00-FA2092180E5C}" type="pres">
      <dgm:prSet presAssocID="{CF4D8EFB-E570-4567-BB3D-1BACFA7F6391}" presName="horz1" presStyleCnt="0"/>
      <dgm:spPr/>
    </dgm:pt>
    <dgm:pt modelId="{3668BF50-12D9-476A-97F0-CDB099D5E346}" type="pres">
      <dgm:prSet presAssocID="{CF4D8EFB-E570-4567-BB3D-1BACFA7F6391}" presName="tx1" presStyleLbl="revTx" presStyleIdx="4" presStyleCnt="12"/>
      <dgm:spPr/>
    </dgm:pt>
    <dgm:pt modelId="{E83C2980-F2D8-402F-9704-A8581BC14DB7}" type="pres">
      <dgm:prSet presAssocID="{CF4D8EFB-E570-4567-BB3D-1BACFA7F6391}" presName="vert1" presStyleCnt="0"/>
      <dgm:spPr/>
    </dgm:pt>
    <dgm:pt modelId="{524FCB32-A653-43B3-B010-EE6ABFF3C23C}" type="pres">
      <dgm:prSet presAssocID="{94D8A7D1-B96B-4FD9-AA9F-A7E791A84B1F}" presName="thickLine" presStyleLbl="alignNode1" presStyleIdx="5" presStyleCnt="12"/>
      <dgm:spPr/>
    </dgm:pt>
    <dgm:pt modelId="{26D667E5-BFAA-4A96-95CF-4A95C1420F53}" type="pres">
      <dgm:prSet presAssocID="{94D8A7D1-B96B-4FD9-AA9F-A7E791A84B1F}" presName="horz1" presStyleCnt="0"/>
      <dgm:spPr/>
    </dgm:pt>
    <dgm:pt modelId="{55903BA2-EA0E-452A-89A7-0B60754F5F0B}" type="pres">
      <dgm:prSet presAssocID="{94D8A7D1-B96B-4FD9-AA9F-A7E791A84B1F}" presName="tx1" presStyleLbl="revTx" presStyleIdx="5" presStyleCnt="12"/>
      <dgm:spPr/>
    </dgm:pt>
    <dgm:pt modelId="{0DD0F4F4-8436-496C-97D4-140F09B75AAE}" type="pres">
      <dgm:prSet presAssocID="{94D8A7D1-B96B-4FD9-AA9F-A7E791A84B1F}" presName="vert1" presStyleCnt="0"/>
      <dgm:spPr/>
    </dgm:pt>
    <dgm:pt modelId="{1EDAD407-5BD3-4B11-B85F-71B666272D03}" type="pres">
      <dgm:prSet presAssocID="{E641401F-BBF2-4716-84AC-A7385695BC3F}" presName="thickLine" presStyleLbl="alignNode1" presStyleIdx="6" presStyleCnt="12"/>
      <dgm:spPr/>
    </dgm:pt>
    <dgm:pt modelId="{DEFA059A-4C8F-4D30-94CC-2C546C740B53}" type="pres">
      <dgm:prSet presAssocID="{E641401F-BBF2-4716-84AC-A7385695BC3F}" presName="horz1" presStyleCnt="0"/>
      <dgm:spPr/>
    </dgm:pt>
    <dgm:pt modelId="{87037372-CF93-4DCA-85F5-78EC8E8C0542}" type="pres">
      <dgm:prSet presAssocID="{E641401F-BBF2-4716-84AC-A7385695BC3F}" presName="tx1" presStyleLbl="revTx" presStyleIdx="6" presStyleCnt="12"/>
      <dgm:spPr/>
    </dgm:pt>
    <dgm:pt modelId="{5B483085-A19E-4ABD-AB76-EA63822E398E}" type="pres">
      <dgm:prSet presAssocID="{E641401F-BBF2-4716-84AC-A7385695BC3F}" presName="vert1" presStyleCnt="0"/>
      <dgm:spPr/>
    </dgm:pt>
    <dgm:pt modelId="{6F160452-DDE9-4A12-ACA5-7C45A41C3ECA}" type="pres">
      <dgm:prSet presAssocID="{EAD828F4-9405-4BC7-80B1-9EBC2F8F2648}" presName="thickLine" presStyleLbl="alignNode1" presStyleIdx="7" presStyleCnt="12"/>
      <dgm:spPr/>
    </dgm:pt>
    <dgm:pt modelId="{BC87B001-35D8-48A0-A854-B12DD74BC710}" type="pres">
      <dgm:prSet presAssocID="{EAD828F4-9405-4BC7-80B1-9EBC2F8F2648}" presName="horz1" presStyleCnt="0"/>
      <dgm:spPr/>
    </dgm:pt>
    <dgm:pt modelId="{E6B37103-5AC1-466A-B6BE-C3057BEAA39A}" type="pres">
      <dgm:prSet presAssocID="{EAD828F4-9405-4BC7-80B1-9EBC2F8F2648}" presName="tx1" presStyleLbl="revTx" presStyleIdx="7" presStyleCnt="12"/>
      <dgm:spPr/>
    </dgm:pt>
    <dgm:pt modelId="{85E65DFD-1A8A-4F26-8E58-124BF609886E}" type="pres">
      <dgm:prSet presAssocID="{EAD828F4-9405-4BC7-80B1-9EBC2F8F2648}" presName="vert1" presStyleCnt="0"/>
      <dgm:spPr/>
    </dgm:pt>
    <dgm:pt modelId="{1D8ECC98-4CE0-497C-9707-26DCBAD1BCE1}" type="pres">
      <dgm:prSet presAssocID="{AFE03EB9-4BB6-46B7-AB2F-1461A785D7A9}" presName="thickLine" presStyleLbl="alignNode1" presStyleIdx="8" presStyleCnt="12"/>
      <dgm:spPr/>
    </dgm:pt>
    <dgm:pt modelId="{FBD20F50-9C0F-4DEF-A851-FE005DD54D1D}" type="pres">
      <dgm:prSet presAssocID="{AFE03EB9-4BB6-46B7-AB2F-1461A785D7A9}" presName="horz1" presStyleCnt="0"/>
      <dgm:spPr/>
    </dgm:pt>
    <dgm:pt modelId="{50E2DB93-5F3C-4443-95D8-87FD61B3DAC9}" type="pres">
      <dgm:prSet presAssocID="{AFE03EB9-4BB6-46B7-AB2F-1461A785D7A9}" presName="tx1" presStyleLbl="revTx" presStyleIdx="8" presStyleCnt="12"/>
      <dgm:spPr/>
    </dgm:pt>
    <dgm:pt modelId="{CEEBBB34-B26C-448C-BB25-2018500E5287}" type="pres">
      <dgm:prSet presAssocID="{AFE03EB9-4BB6-46B7-AB2F-1461A785D7A9}" presName="vert1" presStyleCnt="0"/>
      <dgm:spPr/>
    </dgm:pt>
    <dgm:pt modelId="{82DBDA96-6DBA-4B77-96CA-4C1DAF5D3123}" type="pres">
      <dgm:prSet presAssocID="{9247CFFD-F8CD-4712-A3F4-2FF3900984B3}" presName="thickLine" presStyleLbl="alignNode1" presStyleIdx="9" presStyleCnt="12"/>
      <dgm:spPr/>
    </dgm:pt>
    <dgm:pt modelId="{514B9922-5E7D-455A-8B09-B72AAFB586B0}" type="pres">
      <dgm:prSet presAssocID="{9247CFFD-F8CD-4712-A3F4-2FF3900984B3}" presName="horz1" presStyleCnt="0"/>
      <dgm:spPr/>
    </dgm:pt>
    <dgm:pt modelId="{A7C509E2-0687-484E-849A-92CDD0641183}" type="pres">
      <dgm:prSet presAssocID="{9247CFFD-F8CD-4712-A3F4-2FF3900984B3}" presName="tx1" presStyleLbl="revTx" presStyleIdx="9" presStyleCnt="12"/>
      <dgm:spPr/>
    </dgm:pt>
    <dgm:pt modelId="{03F5360D-219A-414E-84AB-B2CC88F8C8CB}" type="pres">
      <dgm:prSet presAssocID="{9247CFFD-F8CD-4712-A3F4-2FF3900984B3}" presName="vert1" presStyleCnt="0"/>
      <dgm:spPr/>
    </dgm:pt>
    <dgm:pt modelId="{6F38C781-541B-421D-BFAC-D21C8BA80AB4}" type="pres">
      <dgm:prSet presAssocID="{0FB4D8B3-85E0-48A0-BF03-024A4E9550BE}" presName="thickLine" presStyleLbl="alignNode1" presStyleIdx="10" presStyleCnt="12"/>
      <dgm:spPr/>
    </dgm:pt>
    <dgm:pt modelId="{97B68206-6285-4AC9-9589-90F41CFE2172}" type="pres">
      <dgm:prSet presAssocID="{0FB4D8B3-85E0-48A0-BF03-024A4E9550BE}" presName="horz1" presStyleCnt="0"/>
      <dgm:spPr/>
    </dgm:pt>
    <dgm:pt modelId="{C002971E-7F5A-40E7-A484-3D14351BD1E3}" type="pres">
      <dgm:prSet presAssocID="{0FB4D8B3-85E0-48A0-BF03-024A4E9550BE}" presName="tx1" presStyleLbl="revTx" presStyleIdx="10" presStyleCnt="12"/>
      <dgm:spPr/>
    </dgm:pt>
    <dgm:pt modelId="{C7858A75-D1CC-45EE-862A-19222C08EBB4}" type="pres">
      <dgm:prSet presAssocID="{0FB4D8B3-85E0-48A0-BF03-024A4E9550BE}" presName="vert1" presStyleCnt="0"/>
      <dgm:spPr/>
    </dgm:pt>
    <dgm:pt modelId="{0567AAA8-5971-4F06-ABC2-A9EC7451B430}" type="pres">
      <dgm:prSet presAssocID="{753EB0ED-45A1-470D-9A11-88957B8EBE74}" presName="thickLine" presStyleLbl="alignNode1" presStyleIdx="11" presStyleCnt="12"/>
      <dgm:spPr/>
    </dgm:pt>
    <dgm:pt modelId="{875A6A1B-F531-4AD6-AFAC-4A1E6475921A}" type="pres">
      <dgm:prSet presAssocID="{753EB0ED-45A1-470D-9A11-88957B8EBE74}" presName="horz1" presStyleCnt="0"/>
      <dgm:spPr/>
    </dgm:pt>
    <dgm:pt modelId="{A48F6404-4ED3-447C-BD35-9122A3598EF9}" type="pres">
      <dgm:prSet presAssocID="{753EB0ED-45A1-470D-9A11-88957B8EBE74}" presName="tx1" presStyleLbl="revTx" presStyleIdx="11" presStyleCnt="12"/>
      <dgm:spPr/>
    </dgm:pt>
    <dgm:pt modelId="{9243C302-FF33-4784-A24B-E3D00159D5CD}" type="pres">
      <dgm:prSet presAssocID="{753EB0ED-45A1-470D-9A11-88957B8EBE74}" presName="vert1" presStyleCnt="0"/>
      <dgm:spPr/>
    </dgm:pt>
  </dgm:ptLst>
  <dgm:cxnLst>
    <dgm:cxn modelId="{5165ED05-E02E-4C08-917B-A3C1FE3470EE}" type="presOf" srcId="{9247CFFD-F8CD-4712-A3F4-2FF3900984B3}" destId="{A7C509E2-0687-484E-849A-92CDD0641183}" srcOrd="0" destOrd="0" presId="urn:microsoft.com/office/officeart/2008/layout/LinedList"/>
    <dgm:cxn modelId="{85E4EA14-FAB9-485D-A0F7-717375AEBF89}" type="presOf" srcId="{734F7D59-E355-4014-A102-6EA305EAFFB0}" destId="{48DE8CF1-E0E9-4918-8666-88B03E6EC5CA}" srcOrd="0" destOrd="0" presId="urn:microsoft.com/office/officeart/2008/layout/LinedList"/>
    <dgm:cxn modelId="{7FCB412D-583F-4FE0-9244-09E85625EBA7}" srcId="{BBFB9DF9-3FD5-426F-A525-404F8D78F087}" destId="{9247CFFD-F8CD-4712-A3F4-2FF3900984B3}" srcOrd="9" destOrd="0" parTransId="{95B6AEF5-9F69-4EEA-B7E4-F5B2FB94E2C4}" sibTransId="{013FBD4F-C428-4BA9-843A-94736F16CFAC}"/>
    <dgm:cxn modelId="{FC56C02E-31F8-40FB-8D0E-129D05B089E7}" type="presOf" srcId="{753EB0ED-45A1-470D-9A11-88957B8EBE74}" destId="{A48F6404-4ED3-447C-BD35-9122A3598EF9}" srcOrd="0" destOrd="0" presId="urn:microsoft.com/office/officeart/2008/layout/LinedList"/>
    <dgm:cxn modelId="{804B8030-D91D-48AF-9CF1-113953A95769}" type="presOf" srcId="{E641401F-BBF2-4716-84AC-A7385695BC3F}" destId="{87037372-CF93-4DCA-85F5-78EC8E8C0542}" srcOrd="0" destOrd="0" presId="urn:microsoft.com/office/officeart/2008/layout/LinedList"/>
    <dgm:cxn modelId="{4F5EEF34-D341-449F-A1D9-3D3E47398D5E}" srcId="{BBFB9DF9-3FD5-426F-A525-404F8D78F087}" destId="{94D8A7D1-B96B-4FD9-AA9F-A7E791A84B1F}" srcOrd="5" destOrd="0" parTransId="{5BDFB979-7792-4128-B84E-01618CBF8FC5}" sibTransId="{D09128E4-B654-4A1E-A730-DF8DB2FE5E07}"/>
    <dgm:cxn modelId="{C249FD5B-AB0D-440E-B50B-D75C4A507146}" type="presOf" srcId="{8E3559DE-2523-4D8F-AE89-FDF5A4470A37}" destId="{E381AA58-F43C-4953-9AB6-E8CD30594E0A}" srcOrd="0" destOrd="0" presId="urn:microsoft.com/office/officeart/2008/layout/LinedList"/>
    <dgm:cxn modelId="{4FC58862-B613-44B3-9075-89943B04DE2B}" srcId="{BBFB9DF9-3FD5-426F-A525-404F8D78F087}" destId="{E641401F-BBF2-4716-84AC-A7385695BC3F}" srcOrd="6" destOrd="0" parTransId="{D09487D4-58C3-416D-80C7-B71449470AF4}" sibTransId="{9C15AF71-1876-4ADC-89ED-8FF202203136}"/>
    <dgm:cxn modelId="{1686F245-99B2-41A6-80B2-19E91B02286C}" srcId="{BBFB9DF9-3FD5-426F-A525-404F8D78F087}" destId="{0FB4D8B3-85E0-48A0-BF03-024A4E9550BE}" srcOrd="10" destOrd="0" parTransId="{17E7FA8E-6D07-4828-9A24-96238BFD039B}" sibTransId="{0EBF91C9-CD0C-44AF-A9B2-F592CD54A19B}"/>
    <dgm:cxn modelId="{A9A54849-4290-475E-BCAF-39B9E8FBB267}" type="presOf" srcId="{BBFB9DF9-3FD5-426F-A525-404F8D78F087}" destId="{1113DD28-F409-4516-AE08-9154583BB617}" srcOrd="0" destOrd="0" presId="urn:microsoft.com/office/officeart/2008/layout/LinedList"/>
    <dgm:cxn modelId="{E076114B-48C3-4069-9B94-1093DA81EB5F}" type="presOf" srcId="{94D8A7D1-B96B-4FD9-AA9F-A7E791A84B1F}" destId="{55903BA2-EA0E-452A-89A7-0B60754F5F0B}" srcOrd="0" destOrd="0" presId="urn:microsoft.com/office/officeart/2008/layout/LinedList"/>
    <dgm:cxn modelId="{0F54E24D-CA07-4C38-A0B8-E18D9BCBA78C}" type="presOf" srcId="{112456C0-B709-4401-861B-1DA222B4F7F7}" destId="{D6C4C00D-4099-4FE1-BB19-A4E075A6A5B9}" srcOrd="0" destOrd="0" presId="urn:microsoft.com/office/officeart/2008/layout/LinedList"/>
    <dgm:cxn modelId="{0B50055A-BAC6-4879-A1C3-E9534DF63690}" srcId="{BBFB9DF9-3FD5-426F-A525-404F8D78F087}" destId="{380CC5C6-B738-4A53-88A6-631EA4765E48}" srcOrd="1" destOrd="0" parTransId="{A30635E0-91ED-485E-AF6B-1B90DF420565}" sibTransId="{1463D995-D418-4073-B003-4AE801A3E911}"/>
    <dgm:cxn modelId="{63A2587B-8056-48E2-A39D-363BEEE9EA75}" type="presOf" srcId="{CF4D8EFB-E570-4567-BB3D-1BACFA7F6391}" destId="{3668BF50-12D9-476A-97F0-CDB099D5E346}" srcOrd="0" destOrd="0" presId="urn:microsoft.com/office/officeart/2008/layout/LinedList"/>
    <dgm:cxn modelId="{C28A6581-D00C-484C-9C12-69E07041A922}" type="presOf" srcId="{380CC5C6-B738-4A53-88A6-631EA4765E48}" destId="{AC658472-8BA9-4EAA-B9EB-D4471292A907}" srcOrd="0" destOrd="0" presId="urn:microsoft.com/office/officeart/2008/layout/LinedList"/>
    <dgm:cxn modelId="{7CF89281-6FAA-4373-915B-6A362F6546F6}" srcId="{BBFB9DF9-3FD5-426F-A525-404F8D78F087}" destId="{734F7D59-E355-4014-A102-6EA305EAFFB0}" srcOrd="3" destOrd="0" parTransId="{8F132772-54D5-4B28-B735-0E5C5556B108}" sibTransId="{2EFB396C-BC66-4FA3-87B9-4F808D10DC0D}"/>
    <dgm:cxn modelId="{FB06E382-C75B-4F72-9DCE-F3E34BAABC9C}" type="presOf" srcId="{0FB4D8B3-85E0-48A0-BF03-024A4E9550BE}" destId="{C002971E-7F5A-40E7-A484-3D14351BD1E3}" srcOrd="0" destOrd="0" presId="urn:microsoft.com/office/officeart/2008/layout/LinedList"/>
    <dgm:cxn modelId="{A05AC694-03E1-4ECC-B287-E925445B3E98}" srcId="{BBFB9DF9-3FD5-426F-A525-404F8D78F087}" destId="{8E3559DE-2523-4D8F-AE89-FDF5A4470A37}" srcOrd="0" destOrd="0" parTransId="{BACEF1A4-D229-4BBE-B4B7-5361047D5423}" sibTransId="{F1B524EA-0169-49D4-945E-B9B13987A2E1}"/>
    <dgm:cxn modelId="{6B6AC595-616D-4C7D-8493-544F4E727ACF}" type="presOf" srcId="{AFE03EB9-4BB6-46B7-AB2F-1461A785D7A9}" destId="{50E2DB93-5F3C-4443-95D8-87FD61B3DAC9}" srcOrd="0" destOrd="0" presId="urn:microsoft.com/office/officeart/2008/layout/LinedList"/>
    <dgm:cxn modelId="{2674B09C-877F-49FC-BFDA-9D124E96A0A4}" srcId="{BBFB9DF9-3FD5-426F-A525-404F8D78F087}" destId="{EAD828F4-9405-4BC7-80B1-9EBC2F8F2648}" srcOrd="7" destOrd="0" parTransId="{BBC4C0CE-2B6C-4F77-998C-B66915ED55BA}" sibTransId="{07ED1A23-457F-452E-B00C-2BB4DC24C79F}"/>
    <dgm:cxn modelId="{708ABC9D-6929-418B-B331-E67D60ABD0C0}" srcId="{BBFB9DF9-3FD5-426F-A525-404F8D78F087}" destId="{753EB0ED-45A1-470D-9A11-88957B8EBE74}" srcOrd="11" destOrd="0" parTransId="{30D09FF3-918F-450D-8097-665CDA4908BE}" sibTransId="{19D08FDC-3FE4-4CFE-AABE-F55178000656}"/>
    <dgm:cxn modelId="{B79EDBC6-060B-46ED-BB22-DC4C02D279B3}" srcId="{BBFB9DF9-3FD5-426F-A525-404F8D78F087}" destId="{AFE03EB9-4BB6-46B7-AB2F-1461A785D7A9}" srcOrd="8" destOrd="0" parTransId="{84140A3C-3117-4713-8FFA-F5DCAAF3E037}" sibTransId="{0F5FAD2F-7C5F-40F4-91DC-E3590115375E}"/>
    <dgm:cxn modelId="{E543B0CB-1B4F-4A8E-9E25-00D2AEAC20EE}" type="presOf" srcId="{EAD828F4-9405-4BC7-80B1-9EBC2F8F2648}" destId="{E6B37103-5AC1-466A-B6BE-C3057BEAA39A}" srcOrd="0" destOrd="0" presId="urn:microsoft.com/office/officeart/2008/layout/LinedList"/>
    <dgm:cxn modelId="{2828DECF-980E-4926-9D8C-2A35E2076476}" srcId="{BBFB9DF9-3FD5-426F-A525-404F8D78F087}" destId="{CF4D8EFB-E570-4567-BB3D-1BACFA7F6391}" srcOrd="4" destOrd="0" parTransId="{2C8CCF6B-7CEA-43A2-84AA-363AE0815853}" sibTransId="{46F2DF84-491C-40D7-87FF-9A06A091BFA4}"/>
    <dgm:cxn modelId="{EB36D1D2-F78A-4573-8D05-D60505CA8563}" srcId="{BBFB9DF9-3FD5-426F-A525-404F8D78F087}" destId="{112456C0-B709-4401-861B-1DA222B4F7F7}" srcOrd="2" destOrd="0" parTransId="{33B69034-6FC7-49F8-9D25-7E9912C7FF4A}" sibTransId="{0CAF90B9-E648-4704-A1D2-36A6F9C9C4D9}"/>
    <dgm:cxn modelId="{7515A43D-E5D1-4B61-B9E6-9765D2A4A304}" type="presParOf" srcId="{1113DD28-F409-4516-AE08-9154583BB617}" destId="{330493CE-EFEB-43A8-ACDC-CDCF48F94EC5}" srcOrd="0" destOrd="0" presId="urn:microsoft.com/office/officeart/2008/layout/LinedList"/>
    <dgm:cxn modelId="{0B0582D4-ED00-4144-B345-AEFB33843AA5}" type="presParOf" srcId="{1113DD28-F409-4516-AE08-9154583BB617}" destId="{5219479F-B190-4EAA-AEE3-C4E3C6AD3221}" srcOrd="1" destOrd="0" presId="urn:microsoft.com/office/officeart/2008/layout/LinedList"/>
    <dgm:cxn modelId="{2479B857-17C3-475B-9517-C9D372E58219}" type="presParOf" srcId="{5219479F-B190-4EAA-AEE3-C4E3C6AD3221}" destId="{E381AA58-F43C-4953-9AB6-E8CD30594E0A}" srcOrd="0" destOrd="0" presId="urn:microsoft.com/office/officeart/2008/layout/LinedList"/>
    <dgm:cxn modelId="{CB526E5B-66EC-494D-AB7E-C9B66BD92BB2}" type="presParOf" srcId="{5219479F-B190-4EAA-AEE3-C4E3C6AD3221}" destId="{4B6F4D73-8CEB-47B1-8001-0F6FBA15A7AD}" srcOrd="1" destOrd="0" presId="urn:microsoft.com/office/officeart/2008/layout/LinedList"/>
    <dgm:cxn modelId="{FF7174B6-ED7F-47A1-884E-A08AE7F137D7}" type="presParOf" srcId="{1113DD28-F409-4516-AE08-9154583BB617}" destId="{F210423E-84D5-4D8D-BE80-24CD1DB29D74}" srcOrd="2" destOrd="0" presId="urn:microsoft.com/office/officeart/2008/layout/LinedList"/>
    <dgm:cxn modelId="{98C221D3-3E1F-4346-A35D-E10259A80DD2}" type="presParOf" srcId="{1113DD28-F409-4516-AE08-9154583BB617}" destId="{F683A79D-034A-426C-91A1-7EAC9C38EBB0}" srcOrd="3" destOrd="0" presId="urn:microsoft.com/office/officeart/2008/layout/LinedList"/>
    <dgm:cxn modelId="{66D98021-6C27-4766-8159-6CD78A27EAC8}" type="presParOf" srcId="{F683A79D-034A-426C-91A1-7EAC9C38EBB0}" destId="{AC658472-8BA9-4EAA-B9EB-D4471292A907}" srcOrd="0" destOrd="0" presId="urn:microsoft.com/office/officeart/2008/layout/LinedList"/>
    <dgm:cxn modelId="{B7AE6485-AEB0-4B48-8C37-053F1AB0A6D6}" type="presParOf" srcId="{F683A79D-034A-426C-91A1-7EAC9C38EBB0}" destId="{F4E23980-34B8-4F58-AEB4-7D8C2F26DCFF}" srcOrd="1" destOrd="0" presId="urn:microsoft.com/office/officeart/2008/layout/LinedList"/>
    <dgm:cxn modelId="{DCA092D8-BFBA-4B9F-9D79-173C5390370A}" type="presParOf" srcId="{1113DD28-F409-4516-AE08-9154583BB617}" destId="{39AC2317-F219-4050-ABD5-07D5ABB127C9}" srcOrd="4" destOrd="0" presId="urn:microsoft.com/office/officeart/2008/layout/LinedList"/>
    <dgm:cxn modelId="{2AA09DC8-ED7D-47F0-B813-AE5371CA239C}" type="presParOf" srcId="{1113DD28-F409-4516-AE08-9154583BB617}" destId="{DE68E2EA-E5D8-4682-8E8D-7EBC01CAE445}" srcOrd="5" destOrd="0" presId="urn:microsoft.com/office/officeart/2008/layout/LinedList"/>
    <dgm:cxn modelId="{0DB94992-528D-46F7-83C6-A76B489988CC}" type="presParOf" srcId="{DE68E2EA-E5D8-4682-8E8D-7EBC01CAE445}" destId="{D6C4C00D-4099-4FE1-BB19-A4E075A6A5B9}" srcOrd="0" destOrd="0" presId="urn:microsoft.com/office/officeart/2008/layout/LinedList"/>
    <dgm:cxn modelId="{BC06BF9A-F690-432D-A66E-1D034182E438}" type="presParOf" srcId="{DE68E2EA-E5D8-4682-8E8D-7EBC01CAE445}" destId="{1AB49FEA-717D-4D54-9386-15FADC4FD14C}" srcOrd="1" destOrd="0" presId="urn:microsoft.com/office/officeart/2008/layout/LinedList"/>
    <dgm:cxn modelId="{F764A91A-3638-4149-93FB-663805B6750D}" type="presParOf" srcId="{1113DD28-F409-4516-AE08-9154583BB617}" destId="{715F4505-510B-4D76-A271-0F0C15BF3ED8}" srcOrd="6" destOrd="0" presId="urn:microsoft.com/office/officeart/2008/layout/LinedList"/>
    <dgm:cxn modelId="{EA85602E-466F-4647-8061-F34DC9B9688A}" type="presParOf" srcId="{1113DD28-F409-4516-AE08-9154583BB617}" destId="{3A2F0E7E-B484-4E38-B82C-F909C54BD5DD}" srcOrd="7" destOrd="0" presId="urn:microsoft.com/office/officeart/2008/layout/LinedList"/>
    <dgm:cxn modelId="{DB366D52-6914-4FC5-97B8-1F5EA64D76E0}" type="presParOf" srcId="{3A2F0E7E-B484-4E38-B82C-F909C54BD5DD}" destId="{48DE8CF1-E0E9-4918-8666-88B03E6EC5CA}" srcOrd="0" destOrd="0" presId="urn:microsoft.com/office/officeart/2008/layout/LinedList"/>
    <dgm:cxn modelId="{211B3552-FB8C-48AC-A5C0-89EEA51D2E76}" type="presParOf" srcId="{3A2F0E7E-B484-4E38-B82C-F909C54BD5DD}" destId="{33C69ED8-4124-4EAA-BC91-8CB64F1FBC02}" srcOrd="1" destOrd="0" presId="urn:microsoft.com/office/officeart/2008/layout/LinedList"/>
    <dgm:cxn modelId="{FF67A368-B507-45D3-8D7E-E1F862FDADF8}" type="presParOf" srcId="{1113DD28-F409-4516-AE08-9154583BB617}" destId="{9FD2E9A3-CF11-40F2-B4A8-BD127515534B}" srcOrd="8" destOrd="0" presId="urn:microsoft.com/office/officeart/2008/layout/LinedList"/>
    <dgm:cxn modelId="{1BB28C07-E2B8-40F0-A4EB-B93B5C8F9F55}" type="presParOf" srcId="{1113DD28-F409-4516-AE08-9154583BB617}" destId="{023EBF0F-66A5-4C9F-AF00-FA2092180E5C}" srcOrd="9" destOrd="0" presId="urn:microsoft.com/office/officeart/2008/layout/LinedList"/>
    <dgm:cxn modelId="{7B87D880-65F9-48CA-9C2C-2342B2080F0F}" type="presParOf" srcId="{023EBF0F-66A5-4C9F-AF00-FA2092180E5C}" destId="{3668BF50-12D9-476A-97F0-CDB099D5E346}" srcOrd="0" destOrd="0" presId="urn:microsoft.com/office/officeart/2008/layout/LinedList"/>
    <dgm:cxn modelId="{AD769D59-0DD9-45BD-9C5C-76FEAFAED955}" type="presParOf" srcId="{023EBF0F-66A5-4C9F-AF00-FA2092180E5C}" destId="{E83C2980-F2D8-402F-9704-A8581BC14DB7}" srcOrd="1" destOrd="0" presId="urn:microsoft.com/office/officeart/2008/layout/LinedList"/>
    <dgm:cxn modelId="{521B310E-E3D4-4BFA-9D53-1E0B5CBFB4A4}" type="presParOf" srcId="{1113DD28-F409-4516-AE08-9154583BB617}" destId="{524FCB32-A653-43B3-B010-EE6ABFF3C23C}" srcOrd="10" destOrd="0" presId="urn:microsoft.com/office/officeart/2008/layout/LinedList"/>
    <dgm:cxn modelId="{497CD569-9E12-42FC-B68E-708BF313B017}" type="presParOf" srcId="{1113DD28-F409-4516-AE08-9154583BB617}" destId="{26D667E5-BFAA-4A96-95CF-4A95C1420F53}" srcOrd="11" destOrd="0" presId="urn:microsoft.com/office/officeart/2008/layout/LinedList"/>
    <dgm:cxn modelId="{0F04118C-E7F4-4A4C-89A0-050C0CCA58FE}" type="presParOf" srcId="{26D667E5-BFAA-4A96-95CF-4A95C1420F53}" destId="{55903BA2-EA0E-452A-89A7-0B60754F5F0B}" srcOrd="0" destOrd="0" presId="urn:microsoft.com/office/officeart/2008/layout/LinedList"/>
    <dgm:cxn modelId="{14B051CD-ED99-421C-B1CA-68A4A8C255B9}" type="presParOf" srcId="{26D667E5-BFAA-4A96-95CF-4A95C1420F53}" destId="{0DD0F4F4-8436-496C-97D4-140F09B75AAE}" srcOrd="1" destOrd="0" presId="urn:microsoft.com/office/officeart/2008/layout/LinedList"/>
    <dgm:cxn modelId="{2358DAFE-5F69-47E1-B899-52357B9384E3}" type="presParOf" srcId="{1113DD28-F409-4516-AE08-9154583BB617}" destId="{1EDAD407-5BD3-4B11-B85F-71B666272D03}" srcOrd="12" destOrd="0" presId="urn:microsoft.com/office/officeart/2008/layout/LinedList"/>
    <dgm:cxn modelId="{AC905BF2-6CAA-4B8C-A07D-775FB3BF6743}" type="presParOf" srcId="{1113DD28-F409-4516-AE08-9154583BB617}" destId="{DEFA059A-4C8F-4D30-94CC-2C546C740B53}" srcOrd="13" destOrd="0" presId="urn:microsoft.com/office/officeart/2008/layout/LinedList"/>
    <dgm:cxn modelId="{1E5FEF82-96A1-4AC3-8273-6D4C3189DB01}" type="presParOf" srcId="{DEFA059A-4C8F-4D30-94CC-2C546C740B53}" destId="{87037372-CF93-4DCA-85F5-78EC8E8C0542}" srcOrd="0" destOrd="0" presId="urn:microsoft.com/office/officeart/2008/layout/LinedList"/>
    <dgm:cxn modelId="{BBF13859-8A3F-47D4-B811-62BF5D272DCC}" type="presParOf" srcId="{DEFA059A-4C8F-4D30-94CC-2C546C740B53}" destId="{5B483085-A19E-4ABD-AB76-EA63822E398E}" srcOrd="1" destOrd="0" presId="urn:microsoft.com/office/officeart/2008/layout/LinedList"/>
    <dgm:cxn modelId="{49045148-C555-42B2-BB9E-61D9C8900210}" type="presParOf" srcId="{1113DD28-F409-4516-AE08-9154583BB617}" destId="{6F160452-DDE9-4A12-ACA5-7C45A41C3ECA}" srcOrd="14" destOrd="0" presId="urn:microsoft.com/office/officeart/2008/layout/LinedList"/>
    <dgm:cxn modelId="{AB418D3B-65E2-4295-ADCE-17F9E24B6EFE}" type="presParOf" srcId="{1113DD28-F409-4516-AE08-9154583BB617}" destId="{BC87B001-35D8-48A0-A854-B12DD74BC710}" srcOrd="15" destOrd="0" presId="urn:microsoft.com/office/officeart/2008/layout/LinedList"/>
    <dgm:cxn modelId="{5E7CAE52-50A2-4098-8D62-5B6D0B49A486}" type="presParOf" srcId="{BC87B001-35D8-48A0-A854-B12DD74BC710}" destId="{E6B37103-5AC1-466A-B6BE-C3057BEAA39A}" srcOrd="0" destOrd="0" presId="urn:microsoft.com/office/officeart/2008/layout/LinedList"/>
    <dgm:cxn modelId="{C26ACFCA-99D1-4689-84D7-DB0E4F2A5953}" type="presParOf" srcId="{BC87B001-35D8-48A0-A854-B12DD74BC710}" destId="{85E65DFD-1A8A-4F26-8E58-124BF609886E}" srcOrd="1" destOrd="0" presId="urn:microsoft.com/office/officeart/2008/layout/LinedList"/>
    <dgm:cxn modelId="{AEE28059-6B81-424A-804A-1934DA98C0AE}" type="presParOf" srcId="{1113DD28-F409-4516-AE08-9154583BB617}" destId="{1D8ECC98-4CE0-497C-9707-26DCBAD1BCE1}" srcOrd="16" destOrd="0" presId="urn:microsoft.com/office/officeart/2008/layout/LinedList"/>
    <dgm:cxn modelId="{50E8AFBA-306F-4FEB-9C53-74EC66B36290}" type="presParOf" srcId="{1113DD28-F409-4516-AE08-9154583BB617}" destId="{FBD20F50-9C0F-4DEF-A851-FE005DD54D1D}" srcOrd="17" destOrd="0" presId="urn:microsoft.com/office/officeart/2008/layout/LinedList"/>
    <dgm:cxn modelId="{C4736540-BE16-4F88-A6F1-66E410CDCC21}" type="presParOf" srcId="{FBD20F50-9C0F-4DEF-A851-FE005DD54D1D}" destId="{50E2DB93-5F3C-4443-95D8-87FD61B3DAC9}" srcOrd="0" destOrd="0" presId="urn:microsoft.com/office/officeart/2008/layout/LinedList"/>
    <dgm:cxn modelId="{FDBB8903-BED7-4BE1-8275-974D55286F12}" type="presParOf" srcId="{FBD20F50-9C0F-4DEF-A851-FE005DD54D1D}" destId="{CEEBBB34-B26C-448C-BB25-2018500E5287}" srcOrd="1" destOrd="0" presId="urn:microsoft.com/office/officeart/2008/layout/LinedList"/>
    <dgm:cxn modelId="{958CB002-DFBB-4DD5-B31E-81B3DB3A794B}" type="presParOf" srcId="{1113DD28-F409-4516-AE08-9154583BB617}" destId="{82DBDA96-6DBA-4B77-96CA-4C1DAF5D3123}" srcOrd="18" destOrd="0" presId="urn:microsoft.com/office/officeart/2008/layout/LinedList"/>
    <dgm:cxn modelId="{4B94F9FD-E9A3-4B93-9F7E-D998FBB70F6F}" type="presParOf" srcId="{1113DD28-F409-4516-AE08-9154583BB617}" destId="{514B9922-5E7D-455A-8B09-B72AAFB586B0}" srcOrd="19" destOrd="0" presId="urn:microsoft.com/office/officeart/2008/layout/LinedList"/>
    <dgm:cxn modelId="{9843C6AF-DDDD-4C8B-83A1-7DD202F142A9}" type="presParOf" srcId="{514B9922-5E7D-455A-8B09-B72AAFB586B0}" destId="{A7C509E2-0687-484E-849A-92CDD0641183}" srcOrd="0" destOrd="0" presId="urn:microsoft.com/office/officeart/2008/layout/LinedList"/>
    <dgm:cxn modelId="{7CA5AFB3-7F72-44BF-BCEB-D6993CEAC180}" type="presParOf" srcId="{514B9922-5E7D-455A-8B09-B72AAFB586B0}" destId="{03F5360D-219A-414E-84AB-B2CC88F8C8CB}" srcOrd="1" destOrd="0" presId="urn:microsoft.com/office/officeart/2008/layout/LinedList"/>
    <dgm:cxn modelId="{8D062540-646E-4F85-8CD2-E35111B37300}" type="presParOf" srcId="{1113DD28-F409-4516-AE08-9154583BB617}" destId="{6F38C781-541B-421D-BFAC-D21C8BA80AB4}" srcOrd="20" destOrd="0" presId="urn:microsoft.com/office/officeart/2008/layout/LinedList"/>
    <dgm:cxn modelId="{C1835203-0E56-43D8-80F1-00B193B8A17F}" type="presParOf" srcId="{1113DD28-F409-4516-AE08-9154583BB617}" destId="{97B68206-6285-4AC9-9589-90F41CFE2172}" srcOrd="21" destOrd="0" presId="urn:microsoft.com/office/officeart/2008/layout/LinedList"/>
    <dgm:cxn modelId="{00BFFE7C-DF05-49A0-B285-3E027A45D5AE}" type="presParOf" srcId="{97B68206-6285-4AC9-9589-90F41CFE2172}" destId="{C002971E-7F5A-40E7-A484-3D14351BD1E3}" srcOrd="0" destOrd="0" presId="urn:microsoft.com/office/officeart/2008/layout/LinedList"/>
    <dgm:cxn modelId="{DFD0268E-B96C-4970-A345-5D9078B8187C}" type="presParOf" srcId="{97B68206-6285-4AC9-9589-90F41CFE2172}" destId="{C7858A75-D1CC-45EE-862A-19222C08EBB4}" srcOrd="1" destOrd="0" presId="urn:microsoft.com/office/officeart/2008/layout/LinedList"/>
    <dgm:cxn modelId="{D9DA4331-411E-4D23-8C5B-8EB6CAE6A328}" type="presParOf" srcId="{1113DD28-F409-4516-AE08-9154583BB617}" destId="{0567AAA8-5971-4F06-ABC2-A9EC7451B430}" srcOrd="22" destOrd="0" presId="urn:microsoft.com/office/officeart/2008/layout/LinedList"/>
    <dgm:cxn modelId="{6B120E3F-7DE8-4EB3-B129-9B9615D94CAE}" type="presParOf" srcId="{1113DD28-F409-4516-AE08-9154583BB617}" destId="{875A6A1B-F531-4AD6-AFAC-4A1E6475921A}" srcOrd="23" destOrd="0" presId="urn:microsoft.com/office/officeart/2008/layout/LinedList"/>
    <dgm:cxn modelId="{94B2EAC7-A4F0-4EDA-8483-B818BF942CAF}" type="presParOf" srcId="{875A6A1B-F531-4AD6-AFAC-4A1E6475921A}" destId="{A48F6404-4ED3-447C-BD35-9122A3598EF9}" srcOrd="0" destOrd="0" presId="urn:microsoft.com/office/officeart/2008/layout/LinedList"/>
    <dgm:cxn modelId="{4A81D636-CEEB-41C2-A7DD-7CA64B6BC1B9}" type="presParOf" srcId="{875A6A1B-F531-4AD6-AFAC-4A1E6475921A}" destId="{9243C302-FF33-4784-A24B-E3D00159D5C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493CE-EFEB-43A8-ACDC-CDCF48F94EC5}">
      <dsp:nvSpPr>
        <dsp:cNvPr id="0" name=""/>
        <dsp:cNvSpPr/>
      </dsp:nvSpPr>
      <dsp:spPr>
        <a:xfrm>
          <a:off x="0" y="2327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1AA58-F43C-4953-9AB6-E8CD30594E0A}">
      <dsp:nvSpPr>
        <dsp:cNvPr id="0" name=""/>
        <dsp:cNvSpPr/>
      </dsp:nvSpPr>
      <dsp:spPr>
        <a:xfrm>
          <a:off x="0" y="2327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 dirty="0"/>
            <a:t>1. Что такое гипертекст?</a:t>
          </a:r>
          <a:endParaRPr lang="ru-RU" sz="1700" kern="1200" dirty="0"/>
        </a:p>
      </dsp:txBody>
      <dsp:txXfrm>
        <a:off x="0" y="2327"/>
        <a:ext cx="9090143" cy="396845"/>
      </dsp:txXfrm>
    </dsp:sp>
    <dsp:sp modelId="{F210423E-84D5-4D8D-BE80-24CD1DB29D74}">
      <dsp:nvSpPr>
        <dsp:cNvPr id="0" name=""/>
        <dsp:cNvSpPr/>
      </dsp:nvSpPr>
      <dsp:spPr>
        <a:xfrm>
          <a:off x="0" y="399173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58472-8BA9-4EAA-B9EB-D4471292A907}">
      <dsp:nvSpPr>
        <dsp:cNvPr id="0" name=""/>
        <dsp:cNvSpPr/>
      </dsp:nvSpPr>
      <dsp:spPr>
        <a:xfrm>
          <a:off x="0" y="399173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 dirty="0"/>
            <a:t>2. Из чего состоит гипертекст?</a:t>
          </a:r>
          <a:endParaRPr lang="ru-RU" sz="1700" kern="1200" dirty="0"/>
        </a:p>
      </dsp:txBody>
      <dsp:txXfrm>
        <a:off x="0" y="399173"/>
        <a:ext cx="9090143" cy="396845"/>
      </dsp:txXfrm>
    </dsp:sp>
    <dsp:sp modelId="{39AC2317-F219-4050-ABD5-07D5ABB127C9}">
      <dsp:nvSpPr>
        <dsp:cNvPr id="0" name=""/>
        <dsp:cNvSpPr/>
      </dsp:nvSpPr>
      <dsp:spPr>
        <a:xfrm>
          <a:off x="0" y="796019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4C00D-4099-4FE1-BB19-A4E075A6A5B9}">
      <dsp:nvSpPr>
        <dsp:cNvPr id="0" name=""/>
        <dsp:cNvSpPr/>
      </dsp:nvSpPr>
      <dsp:spPr>
        <a:xfrm>
          <a:off x="0" y="796019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/>
            <a:t>3. Для чего нужен HTTP?</a:t>
          </a:r>
          <a:endParaRPr lang="ru-RU" sz="1700" kern="1200"/>
        </a:p>
      </dsp:txBody>
      <dsp:txXfrm>
        <a:off x="0" y="796019"/>
        <a:ext cx="9090143" cy="396845"/>
      </dsp:txXfrm>
    </dsp:sp>
    <dsp:sp modelId="{715F4505-510B-4D76-A271-0F0C15BF3ED8}">
      <dsp:nvSpPr>
        <dsp:cNvPr id="0" name=""/>
        <dsp:cNvSpPr/>
      </dsp:nvSpPr>
      <dsp:spPr>
        <a:xfrm>
          <a:off x="0" y="1192865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E8CF1-E0E9-4918-8666-88B03E6EC5CA}">
      <dsp:nvSpPr>
        <dsp:cNvPr id="0" name=""/>
        <dsp:cNvSpPr/>
      </dsp:nvSpPr>
      <dsp:spPr>
        <a:xfrm>
          <a:off x="0" y="1192865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/>
            <a:t>4. Свойства и назначение HTML.</a:t>
          </a:r>
          <a:endParaRPr lang="ru-RU" sz="1700" kern="1200"/>
        </a:p>
      </dsp:txBody>
      <dsp:txXfrm>
        <a:off x="0" y="1192865"/>
        <a:ext cx="9090143" cy="396845"/>
      </dsp:txXfrm>
    </dsp:sp>
    <dsp:sp modelId="{9FD2E9A3-CF11-40F2-B4A8-BD127515534B}">
      <dsp:nvSpPr>
        <dsp:cNvPr id="0" name=""/>
        <dsp:cNvSpPr/>
      </dsp:nvSpPr>
      <dsp:spPr>
        <a:xfrm>
          <a:off x="0" y="1589711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8BF50-12D9-476A-97F0-CDB099D5E346}">
      <dsp:nvSpPr>
        <dsp:cNvPr id="0" name=""/>
        <dsp:cNvSpPr/>
      </dsp:nvSpPr>
      <dsp:spPr>
        <a:xfrm>
          <a:off x="0" y="1589711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 dirty="0"/>
            <a:t>5. Достоинства и отличия HTML и X</a:t>
          </a:r>
          <a:r>
            <a:rPr lang="en-US" sz="1700" kern="1200" baseline="0"/>
            <a:t>ML</a:t>
          </a:r>
          <a:r>
            <a:rPr lang="ru-RU" sz="1700" kern="1200" baseline="0"/>
            <a:t>.</a:t>
          </a:r>
          <a:endParaRPr lang="ru-RU" sz="1700" kern="1200" dirty="0"/>
        </a:p>
      </dsp:txBody>
      <dsp:txXfrm>
        <a:off x="0" y="1589711"/>
        <a:ext cx="9090143" cy="396845"/>
      </dsp:txXfrm>
    </dsp:sp>
    <dsp:sp modelId="{524FCB32-A653-43B3-B010-EE6ABFF3C23C}">
      <dsp:nvSpPr>
        <dsp:cNvPr id="0" name=""/>
        <dsp:cNvSpPr/>
      </dsp:nvSpPr>
      <dsp:spPr>
        <a:xfrm>
          <a:off x="0" y="1986557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03BA2-EA0E-452A-89A7-0B60754F5F0B}">
      <dsp:nvSpPr>
        <dsp:cNvPr id="0" name=""/>
        <dsp:cNvSpPr/>
      </dsp:nvSpPr>
      <dsp:spPr>
        <a:xfrm>
          <a:off x="0" y="1986557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/>
            <a:t>6. Какие программы используются для создания гипертекстовых документов и для</a:t>
          </a:r>
          <a:endParaRPr lang="ru-RU" sz="1700" kern="1200"/>
        </a:p>
      </dsp:txBody>
      <dsp:txXfrm>
        <a:off x="0" y="1986557"/>
        <a:ext cx="9090143" cy="396845"/>
      </dsp:txXfrm>
    </dsp:sp>
    <dsp:sp modelId="{1EDAD407-5BD3-4B11-B85F-71B666272D03}">
      <dsp:nvSpPr>
        <dsp:cNvPr id="0" name=""/>
        <dsp:cNvSpPr/>
      </dsp:nvSpPr>
      <dsp:spPr>
        <a:xfrm>
          <a:off x="0" y="2383403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37372-CF93-4DCA-85F5-78EC8E8C0542}">
      <dsp:nvSpPr>
        <dsp:cNvPr id="0" name=""/>
        <dsp:cNvSpPr/>
      </dsp:nvSpPr>
      <dsp:spPr>
        <a:xfrm>
          <a:off x="0" y="2383403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/>
            <a:t>просмотра веб-страниц?</a:t>
          </a:r>
          <a:endParaRPr lang="ru-RU" sz="1700" kern="1200"/>
        </a:p>
      </dsp:txBody>
      <dsp:txXfrm>
        <a:off x="0" y="2383403"/>
        <a:ext cx="9090143" cy="396845"/>
      </dsp:txXfrm>
    </dsp:sp>
    <dsp:sp modelId="{6F160452-DDE9-4A12-ACA5-7C45A41C3ECA}">
      <dsp:nvSpPr>
        <dsp:cNvPr id="0" name=""/>
        <dsp:cNvSpPr/>
      </dsp:nvSpPr>
      <dsp:spPr>
        <a:xfrm>
          <a:off x="0" y="2780249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37103-5AC1-466A-B6BE-C3057BEAA39A}">
      <dsp:nvSpPr>
        <dsp:cNvPr id="0" name=""/>
        <dsp:cNvSpPr/>
      </dsp:nvSpPr>
      <dsp:spPr>
        <a:xfrm>
          <a:off x="0" y="2780249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/>
            <a:t>7. Что включают в себя веб-технологии?</a:t>
          </a:r>
          <a:endParaRPr lang="ru-RU" sz="1700" kern="1200"/>
        </a:p>
      </dsp:txBody>
      <dsp:txXfrm>
        <a:off x="0" y="2780249"/>
        <a:ext cx="9090143" cy="396845"/>
      </dsp:txXfrm>
    </dsp:sp>
    <dsp:sp modelId="{1D8ECC98-4CE0-497C-9707-26DCBAD1BCE1}">
      <dsp:nvSpPr>
        <dsp:cNvPr id="0" name=""/>
        <dsp:cNvSpPr/>
      </dsp:nvSpPr>
      <dsp:spPr>
        <a:xfrm>
          <a:off x="0" y="3177095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2DB93-5F3C-4443-95D8-87FD61B3DAC9}">
      <dsp:nvSpPr>
        <dsp:cNvPr id="0" name=""/>
        <dsp:cNvSpPr/>
      </dsp:nvSpPr>
      <dsp:spPr>
        <a:xfrm>
          <a:off x="0" y="3177095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/>
            <a:t>8. Как оптимизировать загрузку веб-страниц на компьютеры пользователей?</a:t>
          </a:r>
          <a:endParaRPr lang="ru-RU" sz="1700" kern="1200"/>
        </a:p>
      </dsp:txBody>
      <dsp:txXfrm>
        <a:off x="0" y="3177095"/>
        <a:ext cx="9090143" cy="396845"/>
      </dsp:txXfrm>
    </dsp:sp>
    <dsp:sp modelId="{82DBDA96-6DBA-4B77-96CA-4C1DAF5D3123}">
      <dsp:nvSpPr>
        <dsp:cNvPr id="0" name=""/>
        <dsp:cNvSpPr/>
      </dsp:nvSpPr>
      <dsp:spPr>
        <a:xfrm>
          <a:off x="0" y="3573941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509E2-0687-484E-849A-92CDD0641183}">
      <dsp:nvSpPr>
        <dsp:cNvPr id="0" name=""/>
        <dsp:cNvSpPr/>
      </dsp:nvSpPr>
      <dsp:spPr>
        <a:xfrm>
          <a:off x="0" y="3573941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/>
            <a:t>9. Где используются гипертекстовые технологии?</a:t>
          </a:r>
          <a:endParaRPr lang="ru-RU" sz="1700" kern="1200"/>
        </a:p>
      </dsp:txBody>
      <dsp:txXfrm>
        <a:off x="0" y="3573941"/>
        <a:ext cx="9090143" cy="396845"/>
      </dsp:txXfrm>
    </dsp:sp>
    <dsp:sp modelId="{6F38C781-541B-421D-BFAC-D21C8BA80AB4}">
      <dsp:nvSpPr>
        <dsp:cNvPr id="0" name=""/>
        <dsp:cNvSpPr/>
      </dsp:nvSpPr>
      <dsp:spPr>
        <a:xfrm>
          <a:off x="0" y="3970787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2971E-7F5A-40E7-A484-3D14351BD1E3}">
      <dsp:nvSpPr>
        <dsp:cNvPr id="0" name=""/>
        <dsp:cNvSpPr/>
      </dsp:nvSpPr>
      <dsp:spPr>
        <a:xfrm>
          <a:off x="0" y="3970787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/>
            <a:t>10. Дайте классификации информационных ресурсов в Интернете.</a:t>
          </a:r>
          <a:endParaRPr lang="ru-RU" sz="1700" kern="1200"/>
        </a:p>
      </dsp:txBody>
      <dsp:txXfrm>
        <a:off x="0" y="3970787"/>
        <a:ext cx="9090143" cy="396845"/>
      </dsp:txXfrm>
    </dsp:sp>
    <dsp:sp modelId="{0567AAA8-5971-4F06-ABC2-A9EC7451B430}">
      <dsp:nvSpPr>
        <dsp:cNvPr id="0" name=""/>
        <dsp:cNvSpPr/>
      </dsp:nvSpPr>
      <dsp:spPr>
        <a:xfrm>
          <a:off x="0" y="4367633"/>
          <a:ext cx="90901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F6404-4ED3-447C-BD35-9122A3598EF9}">
      <dsp:nvSpPr>
        <dsp:cNvPr id="0" name=""/>
        <dsp:cNvSpPr/>
      </dsp:nvSpPr>
      <dsp:spPr>
        <a:xfrm>
          <a:off x="0" y="4367633"/>
          <a:ext cx="9090143" cy="396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baseline="0" dirty="0"/>
            <a:t>11. Какие поисковые механизмы используются в Интернете</a:t>
          </a:r>
          <a:endParaRPr lang="ru-RU" sz="1700" kern="1200" dirty="0"/>
        </a:p>
      </dsp:txBody>
      <dsp:txXfrm>
        <a:off x="0" y="4367633"/>
        <a:ext cx="9090143" cy="396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A975D-CC1E-4483-A8F7-390B03A26DF6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55E49-26DA-4EE6-87EC-68722268C5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95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err="1"/>
              <a:t>ыц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55E49-26DA-4EE6-87EC-68722268C52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32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1478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5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3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8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267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61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1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3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5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1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9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A3D8489-0A13-4D66-AF2F-CCD9D1DE605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B7A50E7A-0A93-42D2-8A53-07F5062E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0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85CC8-8AE4-C593-A0A9-5B67A1994D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i="1" dirty="0"/>
              <a:t>Гипертекстовое представление информации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2D9961-57C5-2855-E6A8-1AA2D61192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№86</a:t>
            </a:r>
          </a:p>
        </p:txBody>
      </p:sp>
    </p:spTree>
    <p:extLst>
      <p:ext uri="{BB962C8B-B14F-4D97-AF65-F5344CB8AC3E}">
        <p14:creationId xmlns:p14="http://schemas.microsoft.com/office/powerpoint/2010/main" val="99047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E95544-7811-F75E-9838-CE1F47D5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Лекционный материал: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0E744166-FAA4-A1AD-C5CC-82DD63848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6300" y="1861344"/>
            <a:ext cx="4286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0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935C0-29C8-66B1-07D2-36E5853E7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03002"/>
            <a:ext cx="9692640" cy="1428929"/>
          </a:xfrm>
        </p:spPr>
        <p:txBody>
          <a:bodyPr/>
          <a:lstStyle/>
          <a:p>
            <a:r>
              <a:rPr lang="ru-RU" dirty="0"/>
              <a:t>Вопросы для конспектирования: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14894A1-EB7F-614A-DB2F-2D0318673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709462"/>
              </p:ext>
            </p:extLst>
          </p:nvPr>
        </p:nvGraphicFramePr>
        <p:xfrm>
          <a:off x="1249680" y="1610686"/>
          <a:ext cx="9090143" cy="4766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120965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189</TotalTime>
  <Words>108</Words>
  <Application>Microsoft Office PowerPoint</Application>
  <PresentationFormat>Широкоэкранный</PresentationFormat>
  <Paragraphs>19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Schoolbook</vt:lpstr>
      <vt:lpstr>Wingdings 2</vt:lpstr>
      <vt:lpstr>Вид</vt:lpstr>
      <vt:lpstr>Гипертекстовое представление информации</vt:lpstr>
      <vt:lpstr>Лекционный материал:</vt:lpstr>
      <vt:lpstr>Вопросы для конспектирования: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Гипертекстовое представление информации</dc:title>
  <dc:creator>MariPussy</dc:creator>
  <cp:lastModifiedBy>MariPussy</cp:lastModifiedBy>
  <cp:revision>3</cp:revision>
  <dcterms:created xsi:type="dcterms:W3CDTF">2024-03-27T01:57:33Z</dcterms:created>
  <dcterms:modified xsi:type="dcterms:W3CDTF">2024-04-08T04:56:00Z</dcterms:modified>
</cp:coreProperties>
</file>